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sldIdLst>
    <p:sldId id="260" r:id="rId2"/>
    <p:sldId id="271" r:id="rId3"/>
    <p:sldId id="269" r:id="rId4"/>
    <p:sldId id="265" r:id="rId5"/>
    <p:sldId id="266" r:id="rId6"/>
    <p:sldId id="259" r:id="rId7"/>
    <p:sldId id="272" r:id="rId8"/>
    <p:sldId id="273" r:id="rId9"/>
    <p:sldId id="261" r:id="rId10"/>
    <p:sldId id="262" r:id="rId11"/>
    <p:sldId id="264" r:id="rId12"/>
    <p:sldId id="270" r:id="rId13"/>
  </p:sldIdLst>
  <p:sldSz cx="12192000" cy="6858000"/>
  <p:notesSz cx="9144000" cy="6858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배달의민족 주아" panose="020B0600000101010101" charset="-127"/>
      <p:regular r:id="rId17"/>
    </p:embeddedFont>
    <p:embeddedFont>
      <p:font typeface="Abadi" panose="020B0604020104020204" pitchFamily="34" charset="0"/>
      <p:regular r:id="rId18"/>
    </p:embeddedFont>
    <p:embeddedFont>
      <p:font typeface="AngsanaUPC" panose="02020603050405020304" pitchFamily="18" charset="-34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E7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18" autoAdjust="0"/>
    <p:restoredTop sz="95216" autoAdjust="0"/>
  </p:normalViewPr>
  <p:slideViewPr>
    <p:cSldViewPr>
      <p:cViewPr>
        <p:scale>
          <a:sx n="84" d="100"/>
          <a:sy n="84" d="100"/>
        </p:scale>
        <p:origin x="274" y="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164A9-0530-4169-A6A4-92794C4B34F5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AB006-4D9C-4E58-8CD0-196E25315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7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B006-4D9C-4E58-8CD0-196E25315C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16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AB006-4D9C-4E58-8CD0-196E25315CC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1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FE060-5FC9-F97E-DBF1-0FEF5810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D6125-A39C-EBDB-5607-71E3FDEB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EA693-25D1-653D-7F28-5C76EB57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E40E1-5561-4A9D-8CF7-56021937F07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1191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284C0-6C54-5D21-0F48-BEAAB2E24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8021F-363E-65EE-8ADB-AA7D1647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A4B4A-13FD-86F2-2F56-CFF14794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E6AB4-07DB-4F4F-9E8F-736E0AB49F0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531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67030-08BC-E63A-3A8D-BFA8CCCD0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412B4-32B7-58C8-779D-DD4C2390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16DC7-33FC-35E7-0230-96490221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79834-FE7E-4B64-B913-F3E6E9DF24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959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5CC9-458F-FF89-3E3A-B208D17C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7921C-E7CD-BADC-3E9B-DA8FBD3C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5535E-F975-E71D-D382-6CD2F619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7603F-1C58-47B2-B369-14D2C9B673C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531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69B59-2C0E-E396-6DFE-8A9FA0A2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7863B-D2AC-A822-5262-9E46ABCF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FEAE-F3AE-07BC-6856-1A07D3C6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59DCE-3711-48B6-9EF2-E5745A93428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420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0D9EA2-5883-F630-91F2-AB35E6ED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6FD862-38A9-7E5D-E30D-D42F9297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1330A1-99E2-96AF-9B28-9C2E3FE76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D9936-C45A-4659-A011-DC5EDAA216B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230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A33C6C6-10E1-DE49-9D9C-B90BF37D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3FEEBC-BAA6-0258-5055-65D60272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CF6E0AB-4A48-CB76-0233-C7838DA7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C0409-1DAC-464A-894C-E8A8043BCE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092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8F1595-E915-8ED0-D64E-189AF8B3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0298237-61C2-B055-0B71-93FF6F35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FCAF78-697B-AD7E-56E2-6E219CC1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BFC43-A204-44DE-89F8-FB08AD84CD6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7698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96EDC60-1D15-3629-90B3-96F7CA13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6D21959-7E9A-E72F-3D65-843D98F7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71B5C1B-EF11-4EDE-4F3E-B1A7FD98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29EB5-D60C-4CF6-BE8A-B7D19B1C746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481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9CDAC2-2E6E-B930-0613-458AFD3C0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D9C0EFA-7560-25A5-0A89-D3322FBB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5A49C7-13E2-6608-EF80-A6C444D0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85985-2CA2-4401-AADB-2CE8965D669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265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C64BC02-E9AE-32B7-7E8E-EE0CB838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0B43E3-6446-C0D2-AE14-B3A3C9CFC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2D2576A-3053-70CB-E6F8-12581DF9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4A918-B028-46D5-8A4B-4FAC450014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130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100E55-FCFA-7455-B27B-E051E68F0F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5FBD5FB-B360-6B36-C9D2-CF98F8FF1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12739-DA75-CEE8-8CC3-9FD8CAEC6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2E08F-345B-692C-A81C-66B7B327A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19F28-CE9E-43AF-8488-9374173EB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E6BBE8A-54B0-4E6E-A211-991F8C6A14D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file:///C:\Users\USER\OneDrive\&#47928;&#49436;\&#52852;&#52852;&#50724;&#53665;%20&#48155;&#51008;%20&#54028;&#51068;\onlymp3.to%20-%20%20&#50528;&#54540;%20&#44305;&#44256;%20BGM%20Never%20Stop-NtPub7vwv48-192k-1700726950.mp3" TargetMode="External"/><Relationship Id="rId1" Type="http://schemas.microsoft.com/office/2007/relationships/media" Target="file:///C:\Users\USER\OneDrive\&#47928;&#49436;\&#52852;&#52852;&#50724;&#53665;%20&#48155;&#51008;%20&#54028;&#51068;\onlymp3.to%20-%20%20&#50528;&#54540;%20&#44305;&#44256;%20BGM%20Never%20Stop-NtPub7vwv48-192k-1700726950.mp3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file:///C:\Users\USER\OneDrive\&#47928;&#49436;\&#52852;&#52852;&#50724;&#53665;%20&#48155;&#51008;%20&#54028;&#51068;\onlymp3.to%20-%20%20&#50528;&#54540;%20&#44305;&#44256;%20BGM%20Never%20Stop-NtPub7vwv48-192k-1700726950.mp3" TargetMode="External"/><Relationship Id="rId1" Type="http://schemas.microsoft.com/office/2007/relationships/media" Target="file:///C:\Users\USER\OneDrive\&#47928;&#49436;\&#52852;&#52852;&#50724;&#53665;%20&#48155;&#51008;%20&#54028;&#51068;\onlymp3.to%20-%20%20&#50528;&#54540;%20&#44305;&#44256;%20BGM%20Never%20Stop-NtPub7vwv48-192k-1700726950.mp3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그룹 18">
            <a:extLst>
              <a:ext uri="{FF2B5EF4-FFF2-40B4-BE49-F238E27FC236}">
                <a16:creationId xmlns:a16="http://schemas.microsoft.com/office/drawing/2014/main" id="{0C6FB078-8927-EC75-10B9-E183A3A6290A}"/>
              </a:ext>
            </a:extLst>
          </p:cNvPr>
          <p:cNvGrpSpPr>
            <a:grpSpLocks/>
          </p:cNvGrpSpPr>
          <p:nvPr/>
        </p:nvGrpSpPr>
        <p:grpSpPr bwMode="auto">
          <a:xfrm>
            <a:off x="3648075" y="2060575"/>
            <a:ext cx="1511300" cy="1436688"/>
            <a:chOff x="767410" y="764704"/>
            <a:chExt cx="2448270" cy="2376263"/>
          </a:xfrm>
        </p:grpSpPr>
        <p:pic>
          <p:nvPicPr>
            <p:cNvPr id="3074" name="Picture 6">
              <a:extLst>
                <a:ext uri="{FF2B5EF4-FFF2-40B4-BE49-F238E27FC236}">
                  <a16:creationId xmlns:a16="http://schemas.microsoft.com/office/drawing/2014/main" id="{6E9FA772-8687-5DBC-9045-F3B3027580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2058" name="그룹 11">
              <a:extLst>
                <a:ext uri="{FF2B5EF4-FFF2-40B4-BE49-F238E27FC236}">
                  <a16:creationId xmlns:a16="http://schemas.microsoft.com/office/drawing/2014/main" id="{3CBA1E23-8E0C-DA11-602F-20CA40814E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9C0EBC3-DAF5-9731-CF67-C0CEC39EDD37}"/>
                  </a:ext>
                </a:extLst>
              </p:cNvPr>
              <p:cNvPicPr/>
              <p:nvPr/>
            </p:nvPicPr>
            <p:blipFill rotWithShape="1">
              <a:blip r:embed="rId6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0317586-F3C1-6526-EBE8-CC04BB30DE8D}"/>
                  </a:ext>
                </a:extLst>
              </p:cNvPr>
              <p:cNvPicPr/>
              <p:nvPr/>
            </p:nvPicPr>
            <p:blipFill rotWithShape="1">
              <a:blip r:embed="rId6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sp>
        <p:nvSpPr>
          <p:cNvPr id="2052" name="TextBox 4">
            <a:extLst>
              <a:ext uri="{FF2B5EF4-FFF2-40B4-BE49-F238E27FC236}">
                <a16:creationId xmlns:a16="http://schemas.microsoft.com/office/drawing/2014/main" id="{8247A5EE-718B-857E-B2F0-570E4DC4A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5" y="1927225"/>
            <a:ext cx="33845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9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Gram</a:t>
            </a:r>
            <a:endParaRPr lang="ko-KR" altLang="en-US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53" name="TextBox 7">
            <a:extLst>
              <a:ext uri="{FF2B5EF4-FFF2-40B4-BE49-F238E27FC236}">
                <a16:creationId xmlns:a16="http://schemas.microsoft.com/office/drawing/2014/main" id="{FB6FED0B-4B3D-D057-9E0B-1D2D92153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130675"/>
            <a:ext cx="69913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인스타 </a:t>
            </a:r>
            <a:r>
              <a:rPr lang="ko-KR" altLang="en-US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피드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분석을 통한 궁합 평가</a:t>
            </a:r>
            <a:endParaRPr lang="ko-KR" altLang="en-US" sz="1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EA8D71D-579F-2A51-45BE-95AA3BFBE352}"/>
              </a:ext>
            </a:extLst>
          </p:cNvPr>
          <p:cNvCxnSpPr>
            <a:cxnSpLocks/>
          </p:cNvCxnSpPr>
          <p:nvPr/>
        </p:nvCxnSpPr>
        <p:spPr>
          <a:xfrm>
            <a:off x="1271588" y="4724400"/>
            <a:ext cx="9937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TextBox 24">
            <a:extLst>
              <a:ext uri="{FF2B5EF4-FFF2-40B4-BE49-F238E27FC236}">
                <a16:creationId xmlns:a16="http://schemas.microsoft.com/office/drawing/2014/main" id="{31BCB698-B56C-3DA0-79D3-062C633BA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778375"/>
            <a:ext cx="69913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김택수 김예빈 이강훈 </a:t>
            </a:r>
            <a:r>
              <a:rPr lang="ko-KR" altLang="en-US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제갈민혁</a:t>
            </a:r>
            <a:endParaRPr lang="ko-KR" altLang="en-US" sz="1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onlymp3.to -  애플 광고 BGM Never Stop-NtPub7vwv48-192k-1700726950.mp3">
            <a:hlinkClick r:id="" action="ppaction://media"/>
            <a:extLst>
              <a:ext uri="{FF2B5EF4-FFF2-40B4-BE49-F238E27FC236}">
                <a16:creationId xmlns:a16="http://schemas.microsoft.com/office/drawing/2014/main" id="{7A7EF845-8E21-0A6E-5D39-BD765BA1C0E1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2752" y="151933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1">
            <a:extLst>
              <a:ext uri="{FF2B5EF4-FFF2-40B4-BE49-F238E27FC236}">
                <a16:creationId xmlns:a16="http://schemas.microsoft.com/office/drawing/2014/main" id="{F359D546-089B-1035-2405-41D38F0193A7}"/>
              </a:ext>
            </a:extLst>
          </p:cNvPr>
          <p:cNvGrpSpPr>
            <a:grpSpLocks/>
          </p:cNvGrpSpPr>
          <p:nvPr/>
        </p:nvGrpSpPr>
        <p:grpSpPr bwMode="auto">
          <a:xfrm>
            <a:off x="119063" y="115888"/>
            <a:ext cx="647700" cy="615950"/>
            <a:chOff x="767410" y="764704"/>
            <a:chExt cx="2448270" cy="2376263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6B5351E3-6CE1-D1D0-0DE2-215563CA4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10246" name="그룹 3">
              <a:extLst>
                <a:ext uri="{FF2B5EF4-FFF2-40B4-BE49-F238E27FC236}">
                  <a16:creationId xmlns:a16="http://schemas.microsoft.com/office/drawing/2014/main" id="{3823A269-DCFB-3D1F-4232-4D40A70528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84C4D3E-4BCF-95FD-7270-2345C354FAEB}"/>
                  </a:ext>
                </a:extLst>
              </p:cNvPr>
              <p:cNvPicPr/>
              <p:nvPr/>
            </p:nvPicPr>
            <p:blipFill rotWithShape="1">
              <a:blip r:embed="rId5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DCC735D-4AFB-2BB4-A681-DE7D105C043B}"/>
                  </a:ext>
                </a:extLst>
              </p:cNvPr>
              <p:cNvPicPr/>
              <p:nvPr/>
            </p:nvPicPr>
            <p:blipFill rotWithShape="1">
              <a:blip r:embed="rId5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3DFD2F-CC04-1C0A-FD97-24E9DFDF0307}"/>
              </a:ext>
            </a:extLst>
          </p:cNvPr>
          <p:cNvCxnSpPr>
            <a:cxnSpLocks/>
          </p:cNvCxnSpPr>
          <p:nvPr/>
        </p:nvCxnSpPr>
        <p:spPr>
          <a:xfrm>
            <a:off x="119063" y="765175"/>
            <a:ext cx="26638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4" name="TextBox 7">
            <a:extLst>
              <a:ext uri="{FF2B5EF4-FFF2-40B4-BE49-F238E27FC236}">
                <a16:creationId xmlns:a16="http://schemas.microsoft.com/office/drawing/2014/main" id="{7669E268-E2AC-B6BA-4070-126B0740D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" y="188640"/>
            <a:ext cx="69913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ko-KR" altLang="en-US"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 영상</a:t>
            </a:r>
            <a:endParaRPr lang="ko-KR" altLang="en-US" sz="105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요">
            <a:hlinkClick r:id="" action="ppaction://media"/>
            <a:extLst>
              <a:ext uri="{FF2B5EF4-FFF2-40B4-BE49-F238E27FC236}">
                <a16:creationId xmlns:a16="http://schemas.microsoft.com/office/drawing/2014/main" id="{410F39EB-4F2D-1F30-C17A-9994A05DC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0975" y="1052736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1">
            <a:extLst>
              <a:ext uri="{FF2B5EF4-FFF2-40B4-BE49-F238E27FC236}">
                <a16:creationId xmlns:a16="http://schemas.microsoft.com/office/drawing/2014/main" id="{D7C4F8EC-2AE2-3B5F-1009-5E9D4E1738DA}"/>
              </a:ext>
            </a:extLst>
          </p:cNvPr>
          <p:cNvGrpSpPr>
            <a:grpSpLocks/>
          </p:cNvGrpSpPr>
          <p:nvPr/>
        </p:nvGrpSpPr>
        <p:grpSpPr bwMode="auto">
          <a:xfrm>
            <a:off x="551384" y="2838985"/>
            <a:ext cx="1408249" cy="1339217"/>
            <a:chOff x="767410" y="764704"/>
            <a:chExt cx="2448270" cy="2376263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4D98F645-680E-F0EB-809B-5B57EBC1F7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12294" name="그룹 3">
              <a:extLst>
                <a:ext uri="{FF2B5EF4-FFF2-40B4-BE49-F238E27FC236}">
                  <a16:creationId xmlns:a16="http://schemas.microsoft.com/office/drawing/2014/main" id="{81A08541-D3DC-8164-6CE9-FFE4B469D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F5C09AB-9659-0FD1-7A27-A3973E7C01CB}"/>
                  </a:ext>
                </a:extLst>
              </p:cNvPr>
              <p:cNvPicPr/>
              <p:nvPr/>
            </p:nvPicPr>
            <p:blipFill rotWithShape="1">
              <a:blip r:embed="rId3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AF6CB72-678B-39B1-8353-AAA190F5BFFA}"/>
                  </a:ext>
                </a:extLst>
              </p:cNvPr>
              <p:cNvPicPr/>
              <p:nvPr/>
            </p:nvPicPr>
            <p:blipFill rotWithShape="1">
              <a:blip r:embed="rId3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D085B3-C8BA-06F8-433C-5584C06132A0}"/>
              </a:ext>
            </a:extLst>
          </p:cNvPr>
          <p:cNvCxnSpPr>
            <a:cxnSpLocks/>
          </p:cNvCxnSpPr>
          <p:nvPr/>
        </p:nvCxnSpPr>
        <p:spPr>
          <a:xfrm>
            <a:off x="1993121" y="4077072"/>
            <a:ext cx="96220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TextBox 7">
            <a:extLst>
              <a:ext uri="{FF2B5EF4-FFF2-40B4-BE49-F238E27FC236}">
                <a16:creationId xmlns:a16="http://schemas.microsoft.com/office/drawing/2014/main" id="{D5FBAD1A-E378-E4C3-074D-08A5C3900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9633" y="2705725"/>
            <a:ext cx="9655501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ko-KR" altLang="en-US" sz="8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보완할 점</a:t>
            </a:r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8">
            <a:extLst>
              <a:ext uri="{FF2B5EF4-FFF2-40B4-BE49-F238E27FC236}">
                <a16:creationId xmlns:a16="http://schemas.microsoft.com/office/drawing/2014/main" id="{B62C7EB4-A2BE-FEE3-F817-C5E4CE7CBCA2}"/>
              </a:ext>
            </a:extLst>
          </p:cNvPr>
          <p:cNvGrpSpPr>
            <a:grpSpLocks/>
          </p:cNvGrpSpPr>
          <p:nvPr/>
        </p:nvGrpSpPr>
        <p:grpSpPr bwMode="auto">
          <a:xfrm>
            <a:off x="2320925" y="2457450"/>
            <a:ext cx="2046288" cy="1943100"/>
            <a:chOff x="767410" y="764704"/>
            <a:chExt cx="2448270" cy="2376263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7792E093-F4D4-4B6E-2520-8478A7962F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13322" name="그룹 10">
              <a:extLst>
                <a:ext uri="{FF2B5EF4-FFF2-40B4-BE49-F238E27FC236}">
                  <a16:creationId xmlns:a16="http://schemas.microsoft.com/office/drawing/2014/main" id="{9CED7026-0679-B976-EC5B-638D9D6548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3A8B15D3-A832-13E9-5257-A101575F755A}"/>
                  </a:ext>
                </a:extLst>
              </p:cNvPr>
              <p:cNvPicPr/>
              <p:nvPr/>
            </p:nvPicPr>
            <p:blipFill rotWithShape="1">
              <a:blip r:embed="rId5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6BD9C50-DAC3-192D-AA50-6CC402681335}"/>
                  </a:ext>
                </a:extLst>
              </p:cNvPr>
              <p:cNvPicPr/>
              <p:nvPr/>
            </p:nvPicPr>
            <p:blipFill rotWithShape="1">
              <a:blip r:embed="rId5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sp>
        <p:nvSpPr>
          <p:cNvPr id="13315" name="TextBox 13">
            <a:extLst>
              <a:ext uri="{FF2B5EF4-FFF2-40B4-BE49-F238E27FC236}">
                <a16:creationId xmlns:a16="http://schemas.microsoft.com/office/drawing/2014/main" id="{07A33079-6E44-E34A-D62F-611566618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3" y="1927225"/>
            <a:ext cx="6121400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16600">
                <a:solidFill>
                  <a:schemeClr val="bg1"/>
                </a:solidFill>
              </a:rPr>
              <a:t>Gram</a:t>
            </a:r>
            <a:endParaRPr lang="ko-KR" altLang="en-US" sz="54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ED0CB-D640-DC22-E88B-27C37E901B11}"/>
              </a:ext>
            </a:extLst>
          </p:cNvPr>
          <p:cNvSpPr txBox="1"/>
          <p:nvPr/>
        </p:nvSpPr>
        <p:spPr>
          <a:xfrm>
            <a:off x="5178425" y="4437063"/>
            <a:ext cx="352901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  <a:latin typeface="+mn-lt"/>
              </a:rPr>
              <a:t>@taektegi</a:t>
            </a:r>
            <a:endParaRPr lang="ko-KR" altLang="en-US" sz="28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A62B2B-9BD7-5711-498A-FAA7CCA1B207}"/>
              </a:ext>
            </a:extLst>
          </p:cNvPr>
          <p:cNvSpPr txBox="1"/>
          <p:nvPr/>
        </p:nvSpPr>
        <p:spPr>
          <a:xfrm>
            <a:off x="6943725" y="4437063"/>
            <a:ext cx="35274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  <a:latin typeface="+mn-lt"/>
              </a:rPr>
              <a:t>@_y._.bin</a:t>
            </a:r>
            <a:endParaRPr lang="ko-KR" altLang="en-US" sz="28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596CB-C553-F15A-6921-39BC95C19E77}"/>
              </a:ext>
            </a:extLst>
          </p:cNvPr>
          <p:cNvSpPr txBox="1"/>
          <p:nvPr/>
        </p:nvSpPr>
        <p:spPr>
          <a:xfrm>
            <a:off x="8904288" y="4425950"/>
            <a:ext cx="352901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  <a:latin typeface="+mn-lt"/>
              </a:rPr>
              <a:t>@7ro._hu22.</a:t>
            </a:r>
            <a:endParaRPr lang="ko-KR" altLang="en-US" sz="28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A66A4-BE06-A574-9F18-57B73ED7BD74}"/>
              </a:ext>
            </a:extLst>
          </p:cNvPr>
          <p:cNvSpPr txBox="1"/>
          <p:nvPr/>
        </p:nvSpPr>
        <p:spPr>
          <a:xfrm>
            <a:off x="-401638" y="4427538"/>
            <a:ext cx="727233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  <a:latin typeface="+mn-lt"/>
              </a:rPr>
              <a:t>@</a:t>
            </a:r>
            <a:r>
              <a:rPr lang="en-US" altLang="ko-KR" sz="2800" dirty="0">
                <a:solidFill>
                  <a:schemeClr val="bg1"/>
                </a:solidFill>
                <a:latin typeface="Abadi" panose="020B0604020104020204" pitchFamily="34" charset="0"/>
              </a:rPr>
              <a:t>jegalhhhhhhhhhhhhhhhhhhhhsex.y</a:t>
            </a:r>
          </a:p>
        </p:txBody>
      </p:sp>
      <p:pic>
        <p:nvPicPr>
          <p:cNvPr id="19" name="onlymp3.to -  애플 광고 BGM Never Stop-NtPub7vwv48-192k-1700726950.mp3">
            <a:hlinkClick r:id="" action="ppaction://media"/>
            <a:extLst>
              <a:ext uri="{FF2B5EF4-FFF2-40B4-BE49-F238E27FC236}">
                <a16:creationId xmlns:a16="http://schemas.microsoft.com/office/drawing/2014/main" id="{5A8CE1F5-F4F8-045C-72D8-504F8F5EDC79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7063" y="333375"/>
            <a:ext cx="4873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그룹 1">
            <a:extLst>
              <a:ext uri="{FF2B5EF4-FFF2-40B4-BE49-F238E27FC236}">
                <a16:creationId xmlns:a16="http://schemas.microsoft.com/office/drawing/2014/main" id="{165598C1-93F0-A96F-6B7E-B7AF43B388E3}"/>
              </a:ext>
            </a:extLst>
          </p:cNvPr>
          <p:cNvGrpSpPr>
            <a:grpSpLocks/>
          </p:cNvGrpSpPr>
          <p:nvPr/>
        </p:nvGrpSpPr>
        <p:grpSpPr bwMode="auto">
          <a:xfrm>
            <a:off x="119063" y="115888"/>
            <a:ext cx="647700" cy="615950"/>
            <a:chOff x="767410" y="764704"/>
            <a:chExt cx="2448270" cy="2376263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BC6370C5-701B-B56D-AEEF-3067CE6F9B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4114" name="그룹 3">
              <a:extLst>
                <a:ext uri="{FF2B5EF4-FFF2-40B4-BE49-F238E27FC236}">
                  <a16:creationId xmlns:a16="http://schemas.microsoft.com/office/drawing/2014/main" id="{D63B9587-8BA1-F400-D6B7-C0D1709DC5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57B7E1E-E3B1-29AB-B985-4DE06FF530CA}"/>
                  </a:ext>
                </a:extLst>
              </p:cNvPr>
              <p:cNvPicPr/>
              <p:nvPr/>
            </p:nvPicPr>
            <p:blipFill rotWithShape="1">
              <a:blip r:embed="rId3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52CDE3E-9BFB-FB58-B5F1-6938F41F0CF1}"/>
                  </a:ext>
                </a:extLst>
              </p:cNvPr>
              <p:cNvPicPr/>
              <p:nvPr/>
            </p:nvPicPr>
            <p:blipFill rotWithShape="1">
              <a:blip r:embed="rId3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DCC41E-A399-D6DA-2B13-C44C67208BF7}"/>
              </a:ext>
            </a:extLst>
          </p:cNvPr>
          <p:cNvCxnSpPr>
            <a:cxnSpLocks/>
          </p:cNvCxnSpPr>
          <p:nvPr/>
        </p:nvCxnSpPr>
        <p:spPr>
          <a:xfrm>
            <a:off x="119063" y="765175"/>
            <a:ext cx="26638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TextBox 8">
            <a:extLst>
              <a:ext uri="{FF2B5EF4-FFF2-40B4-BE49-F238E27FC236}">
                <a16:creationId xmlns:a16="http://schemas.microsoft.com/office/drawing/2014/main" id="{5FABAFD6-3646-18DB-44F1-682ECEAD8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" y="188640"/>
            <a:ext cx="69913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소개</a:t>
            </a:r>
            <a:endParaRPr lang="ko-KR" altLang="en-US" sz="10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ACB90-EEE8-7623-5461-634D0EACA129}"/>
              </a:ext>
            </a:extLst>
          </p:cNvPr>
          <p:cNvSpPr txBox="1"/>
          <p:nvPr/>
        </p:nvSpPr>
        <p:spPr>
          <a:xfrm>
            <a:off x="-1536700" y="1124744"/>
            <a:ext cx="65897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</a:t>
            </a:r>
            <a:r>
              <a:rPr lang="ko-KR" alt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name</a:t>
            </a:r>
            <a:r>
              <a:rPr lang="ko-KR" alt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000" dirty="0">
              <a:solidFill>
                <a:schemeClr val="accent4">
                  <a:lumMod val="40000"/>
                  <a:lumOff val="6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76D48-F077-6EFB-8282-6D8D3FFE1338}"/>
              </a:ext>
            </a:extLst>
          </p:cNvPr>
          <p:cNvSpPr txBox="1"/>
          <p:nvPr/>
        </p:nvSpPr>
        <p:spPr>
          <a:xfrm>
            <a:off x="-33338" y="2287588"/>
            <a:ext cx="3486151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36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en-US" altLang="ko-KR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000" dirty="0">
              <a:solidFill>
                <a:schemeClr val="accent4">
                  <a:lumMod val="40000"/>
                  <a:lumOff val="6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8D9076-ED63-D25E-6159-F3C02FB22D02}"/>
              </a:ext>
            </a:extLst>
          </p:cNvPr>
          <p:cNvSpPr txBox="1"/>
          <p:nvPr/>
        </p:nvSpPr>
        <p:spPr>
          <a:xfrm>
            <a:off x="3287688" y="3332185"/>
            <a:ext cx="10710862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김예빈</a:t>
            </a:r>
            <a:r>
              <a:rPr lang="en-US" altLang="ko-KR" sz="3600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 : ‘Front-end’</a:t>
            </a:r>
          </a:p>
          <a:p>
            <a:pPr>
              <a:defRPr/>
            </a:pPr>
            <a:r>
              <a:rPr lang="ko-KR" alt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김택수</a:t>
            </a:r>
            <a:r>
              <a:rPr lang="en-US" altLang="ko-KR" sz="3600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 : ‘Front-end &amp; Back-end’</a:t>
            </a:r>
          </a:p>
          <a:p>
            <a:pPr>
              <a:defRPr/>
            </a:pPr>
            <a:r>
              <a:rPr lang="ko-KR" alt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이강훈</a:t>
            </a:r>
            <a:r>
              <a:rPr lang="en-US" altLang="ko-KR" sz="3600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 : ‘AI(Vision Transformer)’</a:t>
            </a:r>
          </a:p>
          <a:p>
            <a:pPr>
              <a:defRPr/>
            </a:pPr>
            <a:r>
              <a:rPr lang="ko-KR" alt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제갈민혁</a:t>
            </a:r>
            <a:r>
              <a:rPr lang="en-US" altLang="ko-KR" sz="3600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: ‘AI(Word2Vec)’</a:t>
            </a:r>
            <a:endParaRPr lang="ko-KR" altLang="en-US" dirty="0">
              <a:solidFill>
                <a:schemeClr val="accent3">
                  <a:lumMod val="40000"/>
                  <a:lumOff val="6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D480442-EA11-E7BE-77FF-6DD80A7B8D0E}"/>
              </a:ext>
            </a:extLst>
          </p:cNvPr>
          <p:cNvCxnSpPr>
            <a:cxnSpLocks/>
          </p:cNvCxnSpPr>
          <p:nvPr/>
        </p:nvCxnSpPr>
        <p:spPr>
          <a:xfrm>
            <a:off x="392113" y="1862138"/>
            <a:ext cx="26638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2AF9C3-4436-5657-DEB4-10450E286429}"/>
              </a:ext>
            </a:extLst>
          </p:cNvPr>
          <p:cNvCxnSpPr>
            <a:cxnSpLocks/>
          </p:cNvCxnSpPr>
          <p:nvPr/>
        </p:nvCxnSpPr>
        <p:spPr>
          <a:xfrm>
            <a:off x="354013" y="2986088"/>
            <a:ext cx="26654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0415E0-E67F-2A0B-7BAA-80774AC6823C}"/>
              </a:ext>
            </a:extLst>
          </p:cNvPr>
          <p:cNvCxnSpPr>
            <a:cxnSpLocks/>
          </p:cNvCxnSpPr>
          <p:nvPr/>
        </p:nvCxnSpPr>
        <p:spPr>
          <a:xfrm>
            <a:off x="425450" y="4168775"/>
            <a:ext cx="26654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BEDB67-F601-2B4F-D4B1-DB9C41FA9C22}"/>
              </a:ext>
            </a:extLst>
          </p:cNvPr>
          <p:cNvSpPr/>
          <p:nvPr/>
        </p:nvSpPr>
        <p:spPr>
          <a:xfrm>
            <a:off x="392113" y="1090613"/>
            <a:ext cx="2663825" cy="7350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FDBD8A-20F0-70B5-83B1-800AC9A43ECD}"/>
              </a:ext>
            </a:extLst>
          </p:cNvPr>
          <p:cNvSpPr/>
          <p:nvPr/>
        </p:nvSpPr>
        <p:spPr>
          <a:xfrm>
            <a:off x="377825" y="2228850"/>
            <a:ext cx="2663825" cy="7350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F5A535-6153-B915-0E5E-B50C5A0107EB}"/>
              </a:ext>
            </a:extLst>
          </p:cNvPr>
          <p:cNvSpPr/>
          <p:nvPr/>
        </p:nvSpPr>
        <p:spPr>
          <a:xfrm>
            <a:off x="377825" y="3417888"/>
            <a:ext cx="2663825" cy="7334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643E7-CD04-A9B5-B626-A2703FE8764B}"/>
              </a:ext>
            </a:extLst>
          </p:cNvPr>
          <p:cNvSpPr txBox="1"/>
          <p:nvPr/>
        </p:nvSpPr>
        <p:spPr>
          <a:xfrm>
            <a:off x="2781300" y="1092200"/>
            <a:ext cx="26638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4000" dirty="0">
                <a:solidFill>
                  <a:schemeClr val="accent3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‘Gram’</a:t>
            </a:r>
            <a:endParaRPr lang="ko-KR" altLang="en-US" sz="4000" dirty="0">
              <a:solidFill>
                <a:schemeClr val="accent3">
                  <a:lumMod val="40000"/>
                  <a:lumOff val="6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61EC6C-BAFF-E9CA-3644-A77CACDD5F51}"/>
              </a:ext>
            </a:extLst>
          </p:cNvPr>
          <p:cNvSpPr txBox="1"/>
          <p:nvPr/>
        </p:nvSpPr>
        <p:spPr>
          <a:xfrm>
            <a:off x="1847528" y="2194422"/>
            <a:ext cx="8251825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4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‘https://github.com/lkh3409/Gram’</a:t>
            </a:r>
            <a:endParaRPr lang="ko-KR" altLang="en-US" sz="4400" b="1" dirty="0">
              <a:solidFill>
                <a:schemeClr val="accent3">
                  <a:lumMod val="40000"/>
                  <a:lumOff val="60000"/>
                </a:schemeClr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0C5E4E-5EBE-6960-72DC-B90962895FCC}"/>
              </a:ext>
            </a:extLst>
          </p:cNvPr>
          <p:cNvSpPr txBox="1"/>
          <p:nvPr/>
        </p:nvSpPr>
        <p:spPr>
          <a:xfrm>
            <a:off x="-57150" y="3440113"/>
            <a:ext cx="348456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그룹 1">
            <a:extLst>
              <a:ext uri="{FF2B5EF4-FFF2-40B4-BE49-F238E27FC236}">
                <a16:creationId xmlns:a16="http://schemas.microsoft.com/office/drawing/2014/main" id="{9E390FF6-C0F9-7CA7-26B1-194F5B20ADDF}"/>
              </a:ext>
            </a:extLst>
          </p:cNvPr>
          <p:cNvGrpSpPr>
            <a:grpSpLocks/>
          </p:cNvGrpSpPr>
          <p:nvPr/>
        </p:nvGrpSpPr>
        <p:grpSpPr bwMode="auto">
          <a:xfrm>
            <a:off x="119063" y="115888"/>
            <a:ext cx="647700" cy="615950"/>
            <a:chOff x="767410" y="764704"/>
            <a:chExt cx="2448270" cy="2376263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3DB992F9-DB26-69E9-76EE-8F5C8FA62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5129" name="그룹 3">
              <a:extLst>
                <a:ext uri="{FF2B5EF4-FFF2-40B4-BE49-F238E27FC236}">
                  <a16:creationId xmlns:a16="http://schemas.microsoft.com/office/drawing/2014/main" id="{1EAB5649-4683-1B68-7391-A6EFD0C719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52AD8EB-B73B-D529-DF74-466E075684FD}"/>
                  </a:ext>
                </a:extLst>
              </p:cNvPr>
              <p:cNvPicPr/>
              <p:nvPr/>
            </p:nvPicPr>
            <p:blipFill rotWithShape="1">
              <a:blip r:embed="rId3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6BB6213-6320-39FB-47BD-2A6ACA17BEAD}"/>
                  </a:ext>
                </a:extLst>
              </p:cNvPr>
              <p:cNvPicPr/>
              <p:nvPr/>
            </p:nvPicPr>
            <p:blipFill rotWithShape="1">
              <a:blip r:embed="rId3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sp>
        <p:nvSpPr>
          <p:cNvPr id="5123" name="TextBox 8">
            <a:extLst>
              <a:ext uri="{FF2B5EF4-FFF2-40B4-BE49-F238E27FC236}">
                <a16:creationId xmlns:a16="http://schemas.microsoft.com/office/drawing/2014/main" id="{3D143D1B-FF30-367B-37D1-71F46B7A9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179929"/>
            <a:ext cx="69913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동기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3DF567-26B0-0A0C-B667-61450C54FE2D}"/>
              </a:ext>
            </a:extLst>
          </p:cNvPr>
          <p:cNvSpPr txBox="1"/>
          <p:nvPr/>
        </p:nvSpPr>
        <p:spPr>
          <a:xfrm>
            <a:off x="121487" y="4365104"/>
            <a:ext cx="12292013" cy="8925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+mn-lt"/>
              </a:rPr>
              <a:t>“</a:t>
            </a:r>
            <a:r>
              <a:rPr lang="ko-KR" altLang="en-US" sz="3200" b="1" dirty="0">
                <a:solidFill>
                  <a:schemeClr val="bg1"/>
                </a:solidFill>
                <a:latin typeface="+mn-lt"/>
              </a:rPr>
              <a:t>새내기 생활에 밀접한 주제를 </a:t>
            </a:r>
            <a:r>
              <a:rPr lang="en-US" altLang="ko-KR" sz="3200" b="1" dirty="0">
                <a:solidFill>
                  <a:schemeClr val="bg1"/>
                </a:solidFill>
                <a:latin typeface="+mn-lt"/>
              </a:rPr>
              <a:t>SW</a:t>
            </a:r>
            <a:r>
              <a:rPr lang="ko-KR" altLang="en-US" sz="3200" b="1" dirty="0">
                <a:solidFill>
                  <a:schemeClr val="bg1"/>
                </a:solidFill>
                <a:latin typeface="+mn-lt"/>
              </a:rPr>
              <a:t>로 구현해 보자</a:t>
            </a:r>
            <a:r>
              <a:rPr lang="en-US" altLang="ko-KR" sz="3200" b="1" dirty="0">
                <a:solidFill>
                  <a:schemeClr val="bg1"/>
                </a:solidFill>
                <a:latin typeface="+mn-lt"/>
              </a:rPr>
              <a:t>!”</a:t>
            </a:r>
            <a:endParaRPr lang="en-US" altLang="ko-KR" sz="4400" b="1" dirty="0">
              <a:solidFill>
                <a:schemeClr val="bg1"/>
              </a:solidFill>
              <a:latin typeface="+mn-lt"/>
            </a:endParaRPr>
          </a:p>
          <a:p>
            <a:pPr>
              <a:defRPr/>
            </a:pPr>
            <a:endParaRPr lang="ko-KR" altLang="en-US" sz="2000" b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85030E-628B-C7BA-9E40-9283A0255579}"/>
              </a:ext>
            </a:extLst>
          </p:cNvPr>
          <p:cNvCxnSpPr>
            <a:cxnSpLocks/>
          </p:cNvCxnSpPr>
          <p:nvPr/>
        </p:nvCxnSpPr>
        <p:spPr>
          <a:xfrm>
            <a:off x="119063" y="765175"/>
            <a:ext cx="30966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이모티콘, 스마일리, 노랑, 클립아트이(가) 표시된 사진&#10;&#10;자동 생성된 설명">
            <a:extLst>
              <a:ext uri="{FF2B5EF4-FFF2-40B4-BE49-F238E27FC236}">
                <a16:creationId xmlns:a16="http://schemas.microsoft.com/office/drawing/2014/main" id="{B4A54006-F8F9-0456-1AF6-B702A9833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1880828"/>
            <a:ext cx="1440160" cy="144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BCAF02-4CA1-754C-BCF3-822FBB9580F9}"/>
              </a:ext>
            </a:extLst>
          </p:cNvPr>
          <p:cNvSpPr txBox="1"/>
          <p:nvPr/>
        </p:nvSpPr>
        <p:spPr>
          <a:xfrm>
            <a:off x="4655840" y="3282433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66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Our Goal</a:t>
            </a:r>
            <a:endParaRPr lang="ko-KR" altLang="en-US" sz="4800" dirty="0">
              <a:solidFill>
                <a:srgbClr val="FF669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그룹 1">
            <a:extLst>
              <a:ext uri="{FF2B5EF4-FFF2-40B4-BE49-F238E27FC236}">
                <a16:creationId xmlns:a16="http://schemas.microsoft.com/office/drawing/2014/main" id="{00BDCF17-DC7D-744F-788C-DC175138EE68}"/>
              </a:ext>
            </a:extLst>
          </p:cNvPr>
          <p:cNvGrpSpPr>
            <a:grpSpLocks/>
          </p:cNvGrpSpPr>
          <p:nvPr/>
        </p:nvGrpSpPr>
        <p:grpSpPr bwMode="auto">
          <a:xfrm>
            <a:off x="119063" y="115888"/>
            <a:ext cx="647700" cy="615950"/>
            <a:chOff x="767410" y="764704"/>
            <a:chExt cx="2448270" cy="2376263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CC479DCD-98A8-420F-3136-5B18F892AE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6154" name="그룹 3">
              <a:extLst>
                <a:ext uri="{FF2B5EF4-FFF2-40B4-BE49-F238E27FC236}">
                  <a16:creationId xmlns:a16="http://schemas.microsoft.com/office/drawing/2014/main" id="{A4650DDF-790B-7683-6372-B0D42E39CB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CEBB41E-1A48-65B1-B8AE-BE022C5BCE47}"/>
                  </a:ext>
                </a:extLst>
              </p:cNvPr>
              <p:cNvPicPr/>
              <p:nvPr/>
            </p:nvPicPr>
            <p:blipFill rotWithShape="1">
              <a:blip r:embed="rId3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AD28424-AB30-5CD2-9F30-1C99C8B52E78}"/>
                  </a:ext>
                </a:extLst>
              </p:cNvPr>
              <p:cNvPicPr/>
              <p:nvPr/>
            </p:nvPicPr>
            <p:blipFill rotWithShape="1">
              <a:blip r:embed="rId3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1BAE5B-CDED-1FAE-089D-13F80D9B1D6B}"/>
              </a:ext>
            </a:extLst>
          </p:cNvPr>
          <p:cNvCxnSpPr>
            <a:cxnSpLocks/>
          </p:cNvCxnSpPr>
          <p:nvPr/>
        </p:nvCxnSpPr>
        <p:spPr>
          <a:xfrm>
            <a:off x="119063" y="765175"/>
            <a:ext cx="26638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2">
            <a:extLst>
              <a:ext uri="{FF2B5EF4-FFF2-40B4-BE49-F238E27FC236}">
                <a16:creationId xmlns:a16="http://schemas.microsoft.com/office/drawing/2014/main" id="{2EBF8991-07B0-97AB-AE52-C7FCF298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708" y="1556792"/>
            <a:ext cx="3371850" cy="33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8">
            <a:extLst>
              <a:ext uri="{FF2B5EF4-FFF2-40B4-BE49-F238E27FC236}">
                <a16:creationId xmlns:a16="http://schemas.microsoft.com/office/drawing/2014/main" id="{8AB33D6E-9550-6B2A-71DA-89108F928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26" y="188640"/>
            <a:ext cx="69913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동기</a:t>
            </a:r>
          </a:p>
        </p:txBody>
      </p:sp>
      <p:sp>
        <p:nvSpPr>
          <p:cNvPr id="6150" name="TextBox 12">
            <a:extLst>
              <a:ext uri="{FF2B5EF4-FFF2-40B4-BE49-F238E27FC236}">
                <a16:creationId xmlns:a16="http://schemas.microsoft.com/office/drawing/2014/main" id="{4536134E-233E-4473-A29E-34456D069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50" y="5507826"/>
            <a:ext cx="118093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인스타그램 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요즘 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MZ </a:t>
            </a:r>
            <a:r>
              <a: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세대들에게 가장 흥행하는 사진 및 동영상 공유 </a:t>
            </a:r>
            <a:r>
              <a: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endParaRPr lang="ko-KR" altLang="en-US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152" name="그림 15">
            <a:extLst>
              <a:ext uri="{FF2B5EF4-FFF2-40B4-BE49-F238E27FC236}">
                <a16:creationId xmlns:a16="http://schemas.microsoft.com/office/drawing/2014/main" id="{39014851-9CAE-58A1-4AE2-319A190D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7" b="9193"/>
          <a:stretch>
            <a:fillRect/>
          </a:stretch>
        </p:blipFill>
        <p:spPr bwMode="auto">
          <a:xfrm>
            <a:off x="6527800" y="587350"/>
            <a:ext cx="252095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1">
            <a:extLst>
              <a:ext uri="{FF2B5EF4-FFF2-40B4-BE49-F238E27FC236}">
                <a16:creationId xmlns:a16="http://schemas.microsoft.com/office/drawing/2014/main" id="{44C6FBE8-AAE9-1442-4249-C2CB6329CE90}"/>
              </a:ext>
            </a:extLst>
          </p:cNvPr>
          <p:cNvGrpSpPr>
            <a:grpSpLocks/>
          </p:cNvGrpSpPr>
          <p:nvPr/>
        </p:nvGrpSpPr>
        <p:grpSpPr bwMode="auto">
          <a:xfrm>
            <a:off x="119063" y="115888"/>
            <a:ext cx="647700" cy="615950"/>
            <a:chOff x="767410" y="764704"/>
            <a:chExt cx="2448270" cy="2376263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F6C9A1AD-3F6F-BC9C-0B2E-C9F3AE2BAC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7184" name="그룹 3">
              <a:extLst>
                <a:ext uri="{FF2B5EF4-FFF2-40B4-BE49-F238E27FC236}">
                  <a16:creationId xmlns:a16="http://schemas.microsoft.com/office/drawing/2014/main" id="{36DDD07D-D391-6647-6FCF-A24E0F74B1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FE11C34-C4BD-769E-C12F-6D9320FAA89D}"/>
                  </a:ext>
                </a:extLst>
              </p:cNvPr>
              <p:cNvPicPr/>
              <p:nvPr/>
            </p:nvPicPr>
            <p:blipFill rotWithShape="1">
              <a:blip r:embed="rId3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9B61631-EC67-8A23-0112-2B55D11690BB}"/>
                  </a:ext>
                </a:extLst>
              </p:cNvPr>
              <p:cNvPicPr/>
              <p:nvPr/>
            </p:nvPicPr>
            <p:blipFill rotWithShape="1">
              <a:blip r:embed="rId3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CAE862-B2A8-1E47-B84C-B50580DF5F36}"/>
              </a:ext>
            </a:extLst>
          </p:cNvPr>
          <p:cNvCxnSpPr>
            <a:cxnSpLocks/>
          </p:cNvCxnSpPr>
          <p:nvPr/>
        </p:nvCxnSpPr>
        <p:spPr>
          <a:xfrm>
            <a:off x="119063" y="765175"/>
            <a:ext cx="26638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2" name="TextBox 7">
            <a:extLst>
              <a:ext uri="{FF2B5EF4-FFF2-40B4-BE49-F238E27FC236}">
                <a16:creationId xmlns:a16="http://schemas.microsoft.com/office/drawing/2014/main" id="{59179711-D3C6-D573-4790-37AEA9874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3" y="4805363"/>
            <a:ext cx="5305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ko-KR" altLang="en-US"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첫인상보다 먼저 타인에 대해 알 수 있는 수단 </a:t>
            </a:r>
            <a:endParaRPr lang="ko-KR" altLang="en-US" sz="1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73" name="Picture 4" descr="50 Icebreaker Questions for School Clubs">
            <a:extLst>
              <a:ext uri="{FF2B5EF4-FFF2-40B4-BE49-F238E27FC236}">
                <a16:creationId xmlns:a16="http://schemas.microsoft.com/office/drawing/2014/main" id="{4B0D5EEB-248B-825E-C954-FC615F5DC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88" y="1323975"/>
            <a:ext cx="5056187" cy="33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TextBox 9">
            <a:extLst>
              <a:ext uri="{FF2B5EF4-FFF2-40B4-BE49-F238E27FC236}">
                <a16:creationId xmlns:a16="http://schemas.microsoft.com/office/drawing/2014/main" id="{CA30B867-AB80-7000-F941-2863F1B89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213" y="4805363"/>
            <a:ext cx="5400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접근성이 좋아서 가장 많이 공유하는 연락망</a:t>
            </a:r>
            <a:endParaRPr lang="ko-KR" altLang="en-US" sz="9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6BBE083C-D211-2CBE-648D-63F2A0C1C7B2}"/>
              </a:ext>
            </a:extLst>
          </p:cNvPr>
          <p:cNvSpPr/>
          <p:nvPr/>
        </p:nvSpPr>
        <p:spPr>
          <a:xfrm>
            <a:off x="9228138" y="3429000"/>
            <a:ext cx="1812925" cy="962025"/>
          </a:xfrm>
          <a:prstGeom prst="wedgeRoundRectCallout">
            <a:avLst>
              <a:gd name="adj1" fmla="val -29019"/>
              <a:gd name="adj2" fmla="val -8068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Yes,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너 인스타 아이디 알려줘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D79F4207-B1A5-B8B9-9E40-C826E3914EFC}"/>
              </a:ext>
            </a:extLst>
          </p:cNvPr>
          <p:cNvSpPr/>
          <p:nvPr/>
        </p:nvSpPr>
        <p:spPr>
          <a:xfrm>
            <a:off x="6577013" y="3436938"/>
            <a:ext cx="1812925" cy="962025"/>
          </a:xfrm>
          <a:prstGeom prst="wedgeRoundRectCallout">
            <a:avLst>
              <a:gd name="adj1" fmla="val 20385"/>
              <a:gd name="adj2" fmla="val -7402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나랑 친구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할래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78" name="TextBox 12">
            <a:extLst>
              <a:ext uri="{FF2B5EF4-FFF2-40B4-BE49-F238E27FC236}">
                <a16:creationId xmlns:a16="http://schemas.microsoft.com/office/drawing/2014/main" id="{441375E0-ADE9-C3E3-4FB5-4FE077F4E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5772150"/>
            <a:ext cx="11496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즉 </a:t>
            </a:r>
            <a:r>
              <a:rPr lang="en-US" altLang="ko-KR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인스타그램의 </a:t>
            </a:r>
            <a:r>
              <a:rPr lang="en-US" altLang="ko-KR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profile</a:t>
            </a:r>
            <a:r>
              <a:rPr lang="ko-KR" altLang="en-US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은 </a:t>
            </a:r>
            <a:r>
              <a:rPr lang="en-US" altLang="ko-KR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나</a:t>
            </a:r>
            <a:r>
              <a:rPr lang="en-US" altLang="ko-KR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를 대표하는 </a:t>
            </a:r>
            <a:r>
              <a:rPr lang="ko-KR" altLang="en-US" sz="2400" dirty="0">
                <a:solidFill>
                  <a:srgbClr val="FF6699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현시대의 전자 명함</a:t>
            </a:r>
            <a:r>
              <a:rPr lang="ko-KR" altLang="en-US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이 되어 가고 있다</a:t>
            </a:r>
            <a:r>
              <a:rPr lang="en-US" altLang="ko-KR" sz="2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”</a:t>
            </a:r>
            <a:endParaRPr lang="ko-KR" altLang="en-US" sz="9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2A74194-02CE-8991-602A-F9CFA1DD293C}"/>
              </a:ext>
            </a:extLst>
          </p:cNvPr>
          <p:cNvCxnSpPr>
            <a:cxnSpLocks/>
          </p:cNvCxnSpPr>
          <p:nvPr/>
        </p:nvCxnSpPr>
        <p:spPr>
          <a:xfrm>
            <a:off x="660400" y="6245225"/>
            <a:ext cx="106918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0" name="Picture 6" descr="Important Reasons For Students To Learn A Second Language - GradePower  Learning">
            <a:extLst>
              <a:ext uri="{FF2B5EF4-FFF2-40B4-BE49-F238E27FC236}">
                <a16:creationId xmlns:a16="http://schemas.microsoft.com/office/drawing/2014/main" id="{E386A980-4FE8-5B43-49CE-13CF912E9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r="13869"/>
          <a:stretch>
            <a:fillRect/>
          </a:stretch>
        </p:blipFill>
        <p:spPr bwMode="auto">
          <a:xfrm>
            <a:off x="766763" y="1319213"/>
            <a:ext cx="5056187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50E4587-77EA-78B8-AF38-F08588F9A76A}"/>
              </a:ext>
            </a:extLst>
          </p:cNvPr>
          <p:cNvSpPr/>
          <p:nvPr/>
        </p:nvSpPr>
        <p:spPr>
          <a:xfrm>
            <a:off x="847725" y="3429000"/>
            <a:ext cx="1812925" cy="962025"/>
          </a:xfrm>
          <a:prstGeom prst="wedgeRoundRectCallout">
            <a:avLst>
              <a:gd name="adj1" fmla="val 20385"/>
              <a:gd name="adj2" fmla="val -7402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 너 친구 인스타 봤는데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스타일이더라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B31F65F-55F9-8A27-36EB-EF4C32EBCE84}"/>
              </a:ext>
            </a:extLst>
          </p:cNvPr>
          <p:cNvSpPr/>
          <p:nvPr/>
        </p:nvSpPr>
        <p:spPr>
          <a:xfrm>
            <a:off x="3913188" y="3357563"/>
            <a:ext cx="1812925" cy="962025"/>
          </a:xfrm>
          <a:prstGeom prst="wedgeRoundRectCallout">
            <a:avLst>
              <a:gd name="adj1" fmla="val -29019"/>
              <a:gd name="adj2" fmla="val -8068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?,</a:t>
            </a:r>
          </a:p>
          <a:p>
            <a:pPr algn="ctr">
              <a:defRPr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소개해 줄게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AFAE940B-0F1A-32C2-BAB4-B9549C87D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26" y="188640"/>
            <a:ext cx="69913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 동기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그룹 1">
            <a:extLst>
              <a:ext uri="{FF2B5EF4-FFF2-40B4-BE49-F238E27FC236}">
                <a16:creationId xmlns:a16="http://schemas.microsoft.com/office/drawing/2014/main" id="{D4244877-5AD5-3BDC-73D2-614ADF04EA74}"/>
              </a:ext>
            </a:extLst>
          </p:cNvPr>
          <p:cNvGrpSpPr>
            <a:grpSpLocks/>
          </p:cNvGrpSpPr>
          <p:nvPr/>
        </p:nvGrpSpPr>
        <p:grpSpPr bwMode="auto">
          <a:xfrm>
            <a:off x="119063" y="115888"/>
            <a:ext cx="647700" cy="615950"/>
            <a:chOff x="767410" y="764704"/>
            <a:chExt cx="2448270" cy="2376263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F3F230C2-2022-F5B5-58B7-A90C65AFDB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8201" name="그룹 3">
              <a:extLst>
                <a:ext uri="{FF2B5EF4-FFF2-40B4-BE49-F238E27FC236}">
                  <a16:creationId xmlns:a16="http://schemas.microsoft.com/office/drawing/2014/main" id="{8FC706FE-F67E-0435-6095-61ED2C5E5D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486A8C5-714D-EBF6-ACE0-1E0DCBA6294E}"/>
                  </a:ext>
                </a:extLst>
              </p:cNvPr>
              <p:cNvPicPr/>
              <p:nvPr/>
            </p:nvPicPr>
            <p:blipFill rotWithShape="1">
              <a:blip r:embed="rId3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ACFEC05-BD1C-1DCE-8A75-E88E5CFFE96A}"/>
                  </a:ext>
                </a:extLst>
              </p:cNvPr>
              <p:cNvPicPr/>
              <p:nvPr/>
            </p:nvPicPr>
            <p:blipFill rotWithShape="1">
              <a:blip r:embed="rId3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62B0C3-0FE0-E8A3-401E-344995DE34A8}"/>
              </a:ext>
            </a:extLst>
          </p:cNvPr>
          <p:cNvCxnSpPr>
            <a:cxnSpLocks/>
          </p:cNvCxnSpPr>
          <p:nvPr/>
        </p:nvCxnSpPr>
        <p:spPr>
          <a:xfrm>
            <a:off x="119063" y="765175"/>
            <a:ext cx="26638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6" name="TextBox 8">
            <a:extLst>
              <a:ext uri="{FF2B5EF4-FFF2-40B4-BE49-F238E27FC236}">
                <a16:creationId xmlns:a16="http://schemas.microsoft.com/office/drawing/2014/main" id="{A03D9164-995E-A26B-B397-ED71CAF1D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209550"/>
            <a:ext cx="69913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목표</a:t>
            </a:r>
            <a:endParaRPr lang="ko-KR" altLang="en-US" sz="1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97" name="TextBox 12">
            <a:extLst>
              <a:ext uri="{FF2B5EF4-FFF2-40B4-BE49-F238E27FC236}">
                <a16:creationId xmlns:a16="http://schemas.microsoft.com/office/drawing/2014/main" id="{703BC742-EC90-4AA1-84C8-2F4232B49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3306763"/>
            <a:ext cx="11496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ko-KR" altLang="en-US" sz="2400">
                <a:solidFill>
                  <a:schemeClr val="bg1"/>
                </a:solidFill>
              </a:rPr>
              <a:t> 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6532D5-72EB-F89E-B8EE-CD3511086454}"/>
              </a:ext>
            </a:extLst>
          </p:cNvPr>
          <p:cNvSpPr txBox="1"/>
          <p:nvPr/>
        </p:nvSpPr>
        <p:spPr>
          <a:xfrm>
            <a:off x="279400" y="3068960"/>
            <a:ext cx="11496675" cy="1076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인스타그램 프로필로 타인과의 궁합을 확인함으로써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defRPr/>
            </a:pPr>
            <a:r>
              <a:rPr lang="ko-KR" altLang="en-US" sz="3200" b="1" dirty="0">
                <a:solidFill>
                  <a:srgbClr val="FF66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현시대의 전자 명함</a:t>
            </a:r>
            <a:r>
              <a:rPr lang="ko-KR" altLang="en-US" sz="3200" dirty="0">
                <a:solidFill>
                  <a:srgbClr val="FF66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가치 부여</a:t>
            </a:r>
            <a:endParaRPr lang="ko-KR" altLang="en-US" sz="10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양쪽 중괄호 22">
            <a:extLst>
              <a:ext uri="{FF2B5EF4-FFF2-40B4-BE49-F238E27FC236}">
                <a16:creationId xmlns:a16="http://schemas.microsoft.com/office/drawing/2014/main" id="{218EFF3F-B7BC-D604-DB29-B4C1366FC095}"/>
              </a:ext>
            </a:extLst>
          </p:cNvPr>
          <p:cNvSpPr/>
          <p:nvPr/>
        </p:nvSpPr>
        <p:spPr>
          <a:xfrm>
            <a:off x="983432" y="2540000"/>
            <a:ext cx="10009187" cy="1995488"/>
          </a:xfrm>
          <a:prstGeom prst="bracePair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668B04-3898-98C9-9942-991122E2C7B1}"/>
              </a:ext>
            </a:extLst>
          </p:cNvPr>
          <p:cNvCxnSpPr>
            <a:cxnSpLocks/>
          </p:cNvCxnSpPr>
          <p:nvPr/>
        </p:nvCxnSpPr>
        <p:spPr>
          <a:xfrm>
            <a:off x="119063" y="765175"/>
            <a:ext cx="48968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TextBox 8">
            <a:extLst>
              <a:ext uri="{FF2B5EF4-FFF2-40B4-BE49-F238E27FC236}">
                <a16:creationId xmlns:a16="http://schemas.microsoft.com/office/drawing/2014/main" id="{0579DE64-4FF6-FAFE-8714-3BB9F9491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08" y="116632"/>
            <a:ext cx="77834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Gram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간단한 소개</a:t>
            </a:r>
            <a:endParaRPr lang="ko-KR" altLang="en-US" sz="11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1">
            <a:extLst>
              <a:ext uri="{FF2B5EF4-FFF2-40B4-BE49-F238E27FC236}">
                <a16:creationId xmlns:a16="http://schemas.microsoft.com/office/drawing/2014/main" id="{F375C300-8FDA-1733-33CD-7A478830FA76}"/>
              </a:ext>
            </a:extLst>
          </p:cNvPr>
          <p:cNvGrpSpPr>
            <a:grpSpLocks/>
          </p:cNvGrpSpPr>
          <p:nvPr/>
        </p:nvGrpSpPr>
        <p:grpSpPr bwMode="auto">
          <a:xfrm>
            <a:off x="119063" y="115888"/>
            <a:ext cx="647700" cy="615950"/>
            <a:chOff x="767410" y="764704"/>
            <a:chExt cx="2448270" cy="237626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2E321E9-073A-4765-345A-450AF651D8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B43B957C-4A31-CEC3-7F00-29DFCE0D37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B3EE425-312F-BA88-B2F6-ECEC3CE3A753}"/>
                  </a:ext>
                </a:extLst>
              </p:cNvPr>
              <p:cNvPicPr/>
              <p:nvPr/>
            </p:nvPicPr>
            <p:blipFill rotWithShape="1">
              <a:blip r:embed="rId3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CF90B8E-61B9-7A91-5F96-8798402EB5DB}"/>
                  </a:ext>
                </a:extLst>
              </p:cNvPr>
              <p:cNvPicPr/>
              <p:nvPr/>
            </p:nvPicPr>
            <p:blipFill rotWithShape="1">
              <a:blip r:embed="rId3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54218B9-A845-31A8-A490-41289D01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1988840"/>
            <a:ext cx="5839972" cy="3284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5A448-D703-16DF-5660-0601F1DCC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008" y="1988840"/>
            <a:ext cx="5880604" cy="33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9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668B04-3898-98C9-9942-991122E2C7B1}"/>
              </a:ext>
            </a:extLst>
          </p:cNvPr>
          <p:cNvCxnSpPr>
            <a:cxnSpLocks/>
          </p:cNvCxnSpPr>
          <p:nvPr/>
        </p:nvCxnSpPr>
        <p:spPr>
          <a:xfrm>
            <a:off x="119063" y="765175"/>
            <a:ext cx="48968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TextBox 8">
            <a:extLst>
              <a:ext uri="{FF2B5EF4-FFF2-40B4-BE49-F238E27FC236}">
                <a16:creationId xmlns:a16="http://schemas.microsoft.com/office/drawing/2014/main" id="{0579DE64-4FF6-FAFE-8714-3BB9F9491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08" y="116632"/>
            <a:ext cx="77834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Gram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간단한 소개</a:t>
            </a:r>
            <a:endParaRPr lang="ko-KR" altLang="en-US" sz="11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1">
            <a:extLst>
              <a:ext uri="{FF2B5EF4-FFF2-40B4-BE49-F238E27FC236}">
                <a16:creationId xmlns:a16="http://schemas.microsoft.com/office/drawing/2014/main" id="{F375C300-8FDA-1733-33CD-7A478830FA76}"/>
              </a:ext>
            </a:extLst>
          </p:cNvPr>
          <p:cNvGrpSpPr>
            <a:grpSpLocks/>
          </p:cNvGrpSpPr>
          <p:nvPr/>
        </p:nvGrpSpPr>
        <p:grpSpPr bwMode="auto">
          <a:xfrm>
            <a:off x="119063" y="115888"/>
            <a:ext cx="647700" cy="615950"/>
            <a:chOff x="767410" y="764704"/>
            <a:chExt cx="2448270" cy="2376263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2E321E9-073A-4765-345A-450AF651D8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10" name="그룹 3">
              <a:extLst>
                <a:ext uri="{FF2B5EF4-FFF2-40B4-BE49-F238E27FC236}">
                  <a16:creationId xmlns:a16="http://schemas.microsoft.com/office/drawing/2014/main" id="{B43B957C-4A31-CEC3-7F00-29DFCE0D37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B3EE425-312F-BA88-B2F6-ECEC3CE3A753}"/>
                  </a:ext>
                </a:extLst>
              </p:cNvPr>
              <p:cNvPicPr/>
              <p:nvPr/>
            </p:nvPicPr>
            <p:blipFill rotWithShape="1">
              <a:blip r:embed="rId3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CF90B8E-61B9-7A91-5F96-8798402EB5DB}"/>
                  </a:ext>
                </a:extLst>
              </p:cNvPr>
              <p:cNvPicPr/>
              <p:nvPr/>
            </p:nvPicPr>
            <p:blipFill rotWithShape="1">
              <a:blip r:embed="rId3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14DA73F-71E5-0763-787C-90EED7989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8" y="1988840"/>
            <a:ext cx="5880601" cy="33078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BE83FF-FCFB-91A5-EDAA-30E8A9444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623" y="1988840"/>
            <a:ext cx="5880601" cy="33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8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455A383-4F0F-0E7D-ECC8-1F01E41A79FF}"/>
              </a:ext>
            </a:extLst>
          </p:cNvPr>
          <p:cNvSpPr/>
          <p:nvPr/>
        </p:nvSpPr>
        <p:spPr>
          <a:xfrm>
            <a:off x="3431977" y="1124744"/>
            <a:ext cx="5832648" cy="51125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AD1E199-0C4E-41DD-CCDA-141F8D481506}"/>
              </a:ext>
            </a:extLst>
          </p:cNvPr>
          <p:cNvSpPr/>
          <p:nvPr/>
        </p:nvSpPr>
        <p:spPr>
          <a:xfrm>
            <a:off x="5066339" y="2265633"/>
            <a:ext cx="2253797" cy="11655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18" name="그룹 1">
            <a:extLst>
              <a:ext uri="{FF2B5EF4-FFF2-40B4-BE49-F238E27FC236}">
                <a16:creationId xmlns:a16="http://schemas.microsoft.com/office/drawing/2014/main" id="{20A76948-595F-DE67-A217-68ECE7769786}"/>
              </a:ext>
            </a:extLst>
          </p:cNvPr>
          <p:cNvGrpSpPr>
            <a:grpSpLocks/>
          </p:cNvGrpSpPr>
          <p:nvPr/>
        </p:nvGrpSpPr>
        <p:grpSpPr bwMode="auto">
          <a:xfrm>
            <a:off x="119063" y="115888"/>
            <a:ext cx="647700" cy="615950"/>
            <a:chOff x="767410" y="764704"/>
            <a:chExt cx="2448270" cy="2376263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267C4DF6-90E5-F369-CDDC-3D8003430D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-17657" t="-11435" r="-15687" b="-17986"/>
            <a:stretch/>
          </p:blipFill>
          <p:spPr bwMode="auto">
            <a:xfrm>
              <a:off x="767410" y="764704"/>
              <a:ext cx="2448270" cy="2376263"/>
            </a:xfrm>
            <a:prstGeom prst="donut">
              <a:avLst/>
            </a:prstGeom>
            <a:noFill/>
            <a:ln>
              <a:noFill/>
            </a:ln>
          </p:spPr>
        </p:pic>
        <p:grpSp>
          <p:nvGrpSpPr>
            <p:cNvPr id="9222" name="그룹 3">
              <a:extLst>
                <a:ext uri="{FF2B5EF4-FFF2-40B4-BE49-F238E27FC236}">
                  <a16:creationId xmlns:a16="http://schemas.microsoft.com/office/drawing/2014/main" id="{8AF4C9BD-1D8F-8661-930D-03F2F26F4F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886" y="1318804"/>
              <a:ext cx="1395317" cy="1268061"/>
              <a:chOff x="8596314" y="3103561"/>
              <a:chExt cx="1960744" cy="172243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23B5CCC-80BB-81A9-19D5-2B3C251BFC51}"/>
                  </a:ext>
                </a:extLst>
              </p:cNvPr>
              <p:cNvPicPr/>
              <p:nvPr/>
            </p:nvPicPr>
            <p:blipFill rotWithShape="1">
              <a:blip r:embed="rId4"/>
              <a:srcRect l="53700" t="38320" r="10020" b="35630"/>
              <a:stretch>
                <a:fillRect/>
              </a:stretch>
            </p:blipFill>
            <p:spPr>
              <a:xfrm rot="16533148">
                <a:off x="9569065" y="3456727"/>
                <a:ext cx="928688" cy="961953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930091" h="662742">
                    <a:moveTo>
                      <a:pt x="59620" y="35504"/>
                    </a:moveTo>
                    <a:cubicBezTo>
                      <a:pt x="59620" y="35504"/>
                      <a:pt x="59224" y="35109"/>
                      <a:pt x="59620" y="35504"/>
                    </a:cubicBezTo>
                    <a:cubicBezTo>
                      <a:pt x="60018" y="35898"/>
                      <a:pt x="63198" y="41026"/>
                      <a:pt x="65583" y="41421"/>
                    </a:cubicBezTo>
                    <a:cubicBezTo>
                      <a:pt x="67967" y="41815"/>
                      <a:pt x="92611" y="41026"/>
                      <a:pt x="95393" y="41421"/>
                    </a:cubicBezTo>
                    <a:cubicBezTo>
                      <a:pt x="98176" y="41815"/>
                      <a:pt x="105329" y="46550"/>
                      <a:pt x="107317" y="47338"/>
                    </a:cubicBezTo>
                    <a:cubicBezTo>
                      <a:pt x="109304" y="48127"/>
                      <a:pt x="109304" y="52861"/>
                      <a:pt x="125203" y="53255"/>
                    </a:cubicBezTo>
                    <a:cubicBezTo>
                      <a:pt x="141102" y="53650"/>
                      <a:pt x="329903" y="53650"/>
                      <a:pt x="345802" y="53255"/>
                    </a:cubicBezTo>
                    <a:cubicBezTo>
                      <a:pt x="361700" y="52861"/>
                      <a:pt x="352161" y="47733"/>
                      <a:pt x="363688" y="47338"/>
                    </a:cubicBezTo>
                    <a:cubicBezTo>
                      <a:pt x="375215" y="46944"/>
                      <a:pt x="507971" y="47733"/>
                      <a:pt x="518703" y="47338"/>
                    </a:cubicBezTo>
                    <a:cubicBezTo>
                      <a:pt x="529433" y="46944"/>
                      <a:pt x="504791" y="41815"/>
                      <a:pt x="524665" y="41421"/>
                    </a:cubicBezTo>
                    <a:cubicBezTo>
                      <a:pt x="544538" y="41026"/>
                      <a:pt x="797331" y="41421"/>
                      <a:pt x="816808" y="41421"/>
                    </a:cubicBezTo>
                    <a:cubicBezTo>
                      <a:pt x="817205" y="41815"/>
                      <a:pt x="821977" y="45760"/>
                      <a:pt x="822772" y="47338"/>
                    </a:cubicBezTo>
                    <a:cubicBezTo>
                      <a:pt x="823567" y="48916"/>
                      <a:pt x="827937" y="62724"/>
                      <a:pt x="828733" y="65090"/>
                    </a:cubicBezTo>
                    <a:cubicBezTo>
                      <a:pt x="829528" y="67457"/>
                      <a:pt x="833900" y="81264"/>
                      <a:pt x="834696" y="82842"/>
                    </a:cubicBezTo>
                    <a:cubicBezTo>
                      <a:pt x="835489" y="84421"/>
                      <a:pt x="839862" y="87182"/>
                      <a:pt x="840658" y="88760"/>
                    </a:cubicBezTo>
                    <a:cubicBezTo>
                      <a:pt x="841452" y="90338"/>
                      <a:pt x="845825" y="104539"/>
                      <a:pt x="846620" y="106512"/>
                    </a:cubicBezTo>
                    <a:cubicBezTo>
                      <a:pt x="847414" y="108484"/>
                      <a:pt x="851787" y="116768"/>
                      <a:pt x="852582" y="118347"/>
                    </a:cubicBezTo>
                    <a:cubicBezTo>
                      <a:pt x="853376" y="119924"/>
                      <a:pt x="857749" y="128209"/>
                      <a:pt x="858544" y="130181"/>
                    </a:cubicBezTo>
                    <a:cubicBezTo>
                      <a:pt x="859338" y="132153"/>
                      <a:pt x="863710" y="145171"/>
                      <a:pt x="864506" y="147933"/>
                    </a:cubicBezTo>
                    <a:cubicBezTo>
                      <a:pt x="865300" y="150694"/>
                      <a:pt x="870070" y="169235"/>
                      <a:pt x="870468" y="171603"/>
                    </a:cubicBezTo>
                    <a:cubicBezTo>
                      <a:pt x="870865" y="173970"/>
                      <a:pt x="870070" y="181859"/>
                      <a:pt x="870468" y="183437"/>
                    </a:cubicBezTo>
                    <a:cubicBezTo>
                      <a:pt x="870865" y="185015"/>
                      <a:pt x="875635" y="193300"/>
                      <a:pt x="876431" y="195272"/>
                    </a:cubicBezTo>
                    <a:cubicBezTo>
                      <a:pt x="877224" y="197245"/>
                      <a:pt x="881596" y="210657"/>
                      <a:pt x="882392" y="213024"/>
                    </a:cubicBezTo>
                    <a:cubicBezTo>
                      <a:pt x="883185" y="215391"/>
                      <a:pt x="887957" y="228014"/>
                      <a:pt x="888356" y="230776"/>
                    </a:cubicBezTo>
                    <a:cubicBezTo>
                      <a:pt x="888753" y="233537"/>
                      <a:pt x="887957" y="252079"/>
                      <a:pt x="888356" y="254445"/>
                    </a:cubicBezTo>
                    <a:cubicBezTo>
                      <a:pt x="888753" y="256812"/>
                      <a:pt x="893522" y="264308"/>
                      <a:pt x="894317" y="266280"/>
                    </a:cubicBezTo>
                    <a:cubicBezTo>
                      <a:pt x="895111" y="268252"/>
                      <a:pt x="899880" y="282454"/>
                      <a:pt x="900279" y="284032"/>
                    </a:cubicBezTo>
                    <a:cubicBezTo>
                      <a:pt x="900675" y="285610"/>
                      <a:pt x="899880" y="289161"/>
                      <a:pt x="900279" y="289950"/>
                    </a:cubicBezTo>
                    <a:cubicBezTo>
                      <a:pt x="900675" y="290738"/>
                      <a:pt x="905445" y="294683"/>
                      <a:pt x="906241" y="295867"/>
                    </a:cubicBezTo>
                    <a:cubicBezTo>
                      <a:pt x="907035" y="297050"/>
                      <a:pt x="911804" y="306123"/>
                      <a:pt x="912203" y="307702"/>
                    </a:cubicBezTo>
                    <a:cubicBezTo>
                      <a:pt x="912600" y="309279"/>
                      <a:pt x="911804" y="317564"/>
                      <a:pt x="912203" y="319536"/>
                    </a:cubicBezTo>
                    <a:cubicBezTo>
                      <a:pt x="912600" y="321508"/>
                      <a:pt x="917767" y="334132"/>
                      <a:pt x="918166" y="337288"/>
                    </a:cubicBezTo>
                    <a:cubicBezTo>
                      <a:pt x="918562" y="340444"/>
                      <a:pt x="917767" y="364508"/>
                      <a:pt x="918166" y="366875"/>
                    </a:cubicBezTo>
                    <a:cubicBezTo>
                      <a:pt x="918562" y="369242"/>
                      <a:pt x="923331" y="370820"/>
                      <a:pt x="924127" y="372792"/>
                    </a:cubicBezTo>
                    <a:cubicBezTo>
                      <a:pt x="924920" y="374764"/>
                      <a:pt x="929692" y="388177"/>
                      <a:pt x="930091" y="396462"/>
                    </a:cubicBezTo>
                    <a:cubicBezTo>
                      <a:pt x="930487" y="404746"/>
                      <a:pt x="930487" y="489561"/>
                      <a:pt x="930091" y="497057"/>
                    </a:cubicBezTo>
                    <a:cubicBezTo>
                      <a:pt x="929692" y="504551"/>
                      <a:pt x="924920" y="507313"/>
                      <a:pt x="924127" y="508891"/>
                    </a:cubicBezTo>
                    <a:cubicBezTo>
                      <a:pt x="923331" y="510469"/>
                      <a:pt x="918959" y="519542"/>
                      <a:pt x="918166" y="520726"/>
                    </a:cubicBezTo>
                    <a:cubicBezTo>
                      <a:pt x="917369" y="521909"/>
                      <a:pt x="912600" y="525854"/>
                      <a:pt x="912203" y="526643"/>
                    </a:cubicBezTo>
                    <a:cubicBezTo>
                      <a:pt x="911804" y="527432"/>
                      <a:pt x="912600" y="531377"/>
                      <a:pt x="912203" y="532561"/>
                    </a:cubicBezTo>
                    <a:cubicBezTo>
                      <a:pt x="911804" y="533744"/>
                      <a:pt x="906638" y="543212"/>
                      <a:pt x="906241" y="544395"/>
                    </a:cubicBezTo>
                    <a:cubicBezTo>
                      <a:pt x="905843" y="545578"/>
                      <a:pt x="906638" y="549129"/>
                      <a:pt x="906241" y="550313"/>
                    </a:cubicBezTo>
                    <a:cubicBezTo>
                      <a:pt x="905843" y="551496"/>
                      <a:pt x="901073" y="560964"/>
                      <a:pt x="900279" y="562147"/>
                    </a:cubicBezTo>
                    <a:cubicBezTo>
                      <a:pt x="899483" y="563331"/>
                      <a:pt x="895111" y="567276"/>
                      <a:pt x="894317" y="568064"/>
                    </a:cubicBezTo>
                    <a:cubicBezTo>
                      <a:pt x="893522" y="568853"/>
                      <a:pt x="889150" y="573193"/>
                      <a:pt x="888356" y="573982"/>
                    </a:cubicBezTo>
                    <a:cubicBezTo>
                      <a:pt x="887561" y="574771"/>
                      <a:pt x="883185" y="579110"/>
                      <a:pt x="882392" y="579899"/>
                    </a:cubicBezTo>
                    <a:cubicBezTo>
                      <a:pt x="881596" y="580688"/>
                      <a:pt x="877224" y="584633"/>
                      <a:pt x="876431" y="585817"/>
                    </a:cubicBezTo>
                    <a:cubicBezTo>
                      <a:pt x="875635" y="587000"/>
                      <a:pt x="871263" y="596862"/>
                      <a:pt x="870468" y="597651"/>
                    </a:cubicBezTo>
                    <a:cubicBezTo>
                      <a:pt x="869672" y="598440"/>
                      <a:pt x="865300" y="597257"/>
                      <a:pt x="864506" y="597651"/>
                    </a:cubicBezTo>
                    <a:cubicBezTo>
                      <a:pt x="863710" y="598046"/>
                      <a:pt x="859338" y="602780"/>
                      <a:pt x="858544" y="603568"/>
                    </a:cubicBezTo>
                    <a:cubicBezTo>
                      <a:pt x="857749" y="604357"/>
                      <a:pt x="852979" y="608697"/>
                      <a:pt x="852582" y="609486"/>
                    </a:cubicBezTo>
                    <a:cubicBezTo>
                      <a:pt x="852184" y="610275"/>
                      <a:pt x="852979" y="614614"/>
                      <a:pt x="852582" y="615403"/>
                    </a:cubicBezTo>
                    <a:cubicBezTo>
                      <a:pt x="852184" y="616192"/>
                      <a:pt x="847414" y="620531"/>
                      <a:pt x="846620" y="621320"/>
                    </a:cubicBezTo>
                    <a:cubicBezTo>
                      <a:pt x="845825" y="622109"/>
                      <a:pt x="841849" y="626449"/>
                      <a:pt x="840658" y="627238"/>
                    </a:cubicBezTo>
                    <a:cubicBezTo>
                      <a:pt x="839465" y="628027"/>
                      <a:pt x="829925" y="632366"/>
                      <a:pt x="828733" y="633155"/>
                    </a:cubicBezTo>
                    <a:cubicBezTo>
                      <a:pt x="827541" y="633944"/>
                      <a:pt x="823567" y="638678"/>
                      <a:pt x="822772" y="639073"/>
                    </a:cubicBezTo>
                    <a:cubicBezTo>
                      <a:pt x="821977" y="639467"/>
                      <a:pt x="817602" y="638678"/>
                      <a:pt x="816808" y="639073"/>
                    </a:cubicBezTo>
                    <a:cubicBezTo>
                      <a:pt x="816013" y="639467"/>
                      <a:pt x="812436" y="644201"/>
                      <a:pt x="810847" y="644990"/>
                    </a:cubicBezTo>
                    <a:cubicBezTo>
                      <a:pt x="809256" y="645779"/>
                      <a:pt x="794948" y="650118"/>
                      <a:pt x="792961" y="650907"/>
                    </a:cubicBezTo>
                    <a:cubicBezTo>
                      <a:pt x="790973" y="651696"/>
                      <a:pt x="785409" y="656036"/>
                      <a:pt x="781037" y="656825"/>
                    </a:cubicBezTo>
                    <a:cubicBezTo>
                      <a:pt x="776664" y="657614"/>
                      <a:pt x="731352" y="662347"/>
                      <a:pt x="727378" y="662742"/>
                    </a:cubicBezTo>
                    <a:cubicBezTo>
                      <a:pt x="723402" y="663136"/>
                      <a:pt x="721812" y="662742"/>
                      <a:pt x="721415" y="662742"/>
                    </a:cubicBezTo>
                    <a:lnTo>
                      <a:pt x="643908" y="491139"/>
                    </a:lnTo>
                    <a:lnTo>
                      <a:pt x="0" y="479305"/>
                    </a:lnTo>
                    <a:lnTo>
                      <a:pt x="77506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833A1D3-B75A-60D3-97DE-E5F0AD894474}"/>
                  </a:ext>
                </a:extLst>
              </p:cNvPr>
              <p:cNvPicPr/>
              <p:nvPr/>
            </p:nvPicPr>
            <p:blipFill rotWithShape="1">
              <a:blip r:embed="rId4"/>
              <a:srcRect l="11960" t="17920" r="13060" b="14780"/>
              <a:stretch>
                <a:fillRect/>
              </a:stretch>
            </p:blipFill>
            <p:spPr>
              <a:xfrm>
                <a:off x="8596314" y="3103561"/>
                <a:ext cx="1960744" cy="1722437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cd4">
                    <a:pos x="hc" y="t"/>
                  </a:cxn>
                  <a:cxn ang="3cd4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cd4">
                    <a:pos x="ir" y="it"/>
                  </a:cxn>
                </a:cxnLst>
                <a:rect l="l" t="t" r="r" b="b"/>
                <a:pathLst>
                  <a:path w="2126980" h="1723607">
                    <a:moveTo>
                      <a:pt x="215087" y="301829"/>
                    </a:moveTo>
                    <a:cubicBezTo>
                      <a:pt x="215087" y="300241"/>
                      <a:pt x="214556" y="280118"/>
                      <a:pt x="215087" y="278001"/>
                    </a:cubicBezTo>
                    <a:cubicBezTo>
                      <a:pt x="215619" y="275883"/>
                      <a:pt x="221990" y="271646"/>
                      <a:pt x="223053" y="270058"/>
                    </a:cubicBezTo>
                    <a:cubicBezTo>
                      <a:pt x="224115" y="268469"/>
                      <a:pt x="229956" y="256290"/>
                      <a:pt x="231018" y="254172"/>
                    </a:cubicBezTo>
                    <a:cubicBezTo>
                      <a:pt x="232080" y="252054"/>
                      <a:pt x="237923" y="240404"/>
                      <a:pt x="238985" y="238286"/>
                    </a:cubicBezTo>
                    <a:cubicBezTo>
                      <a:pt x="240047" y="236168"/>
                      <a:pt x="246420" y="224518"/>
                      <a:pt x="246952" y="222400"/>
                    </a:cubicBezTo>
                    <a:cubicBezTo>
                      <a:pt x="247483" y="220282"/>
                      <a:pt x="245889" y="208103"/>
                      <a:pt x="246952" y="206515"/>
                    </a:cubicBezTo>
                    <a:cubicBezTo>
                      <a:pt x="248014" y="204926"/>
                      <a:pt x="261291" y="200689"/>
                      <a:pt x="262884" y="198572"/>
                    </a:cubicBezTo>
                    <a:cubicBezTo>
                      <a:pt x="264477" y="196454"/>
                      <a:pt x="269787" y="176861"/>
                      <a:pt x="270850" y="174743"/>
                    </a:cubicBezTo>
                    <a:cubicBezTo>
                      <a:pt x="271912" y="172625"/>
                      <a:pt x="277755" y="167859"/>
                      <a:pt x="278817" y="166800"/>
                    </a:cubicBezTo>
                    <a:cubicBezTo>
                      <a:pt x="279879" y="165741"/>
                      <a:pt x="286252" y="160446"/>
                      <a:pt x="286784" y="158857"/>
                    </a:cubicBezTo>
                    <a:cubicBezTo>
                      <a:pt x="287313" y="157269"/>
                      <a:pt x="285721" y="145089"/>
                      <a:pt x="286784" y="142971"/>
                    </a:cubicBezTo>
                    <a:cubicBezTo>
                      <a:pt x="287845" y="140853"/>
                      <a:pt x="301122" y="128144"/>
                      <a:pt x="302715" y="127086"/>
                    </a:cubicBezTo>
                    <a:cubicBezTo>
                      <a:pt x="304309" y="126027"/>
                      <a:pt x="309619" y="128144"/>
                      <a:pt x="310682" y="127086"/>
                    </a:cubicBezTo>
                    <a:cubicBezTo>
                      <a:pt x="311744" y="126027"/>
                      <a:pt x="316523" y="112789"/>
                      <a:pt x="318647" y="111200"/>
                    </a:cubicBezTo>
                    <a:cubicBezTo>
                      <a:pt x="320772" y="109611"/>
                      <a:pt x="340423" y="104316"/>
                      <a:pt x="342547" y="103257"/>
                    </a:cubicBezTo>
                    <a:cubicBezTo>
                      <a:pt x="344670" y="102198"/>
                      <a:pt x="348388" y="96373"/>
                      <a:pt x="350512" y="95314"/>
                    </a:cubicBezTo>
                    <a:cubicBezTo>
                      <a:pt x="352636" y="94255"/>
                      <a:pt x="372286" y="88430"/>
                      <a:pt x="374412" y="87371"/>
                    </a:cubicBezTo>
                    <a:cubicBezTo>
                      <a:pt x="376535" y="86312"/>
                      <a:pt x="381316" y="80487"/>
                      <a:pt x="382378" y="79428"/>
                    </a:cubicBezTo>
                    <a:cubicBezTo>
                      <a:pt x="383440" y="78369"/>
                      <a:pt x="388219" y="73074"/>
                      <a:pt x="390344" y="71486"/>
                    </a:cubicBezTo>
                    <a:cubicBezTo>
                      <a:pt x="392469" y="69897"/>
                      <a:pt x="411587" y="56658"/>
                      <a:pt x="414242" y="55600"/>
                    </a:cubicBezTo>
                    <a:cubicBezTo>
                      <a:pt x="416898" y="54541"/>
                      <a:pt x="428051" y="56129"/>
                      <a:pt x="430175" y="55600"/>
                    </a:cubicBezTo>
                    <a:cubicBezTo>
                      <a:pt x="432298" y="55070"/>
                      <a:pt x="444513" y="48716"/>
                      <a:pt x="446107" y="47657"/>
                    </a:cubicBezTo>
                    <a:cubicBezTo>
                      <a:pt x="447700" y="46598"/>
                      <a:pt x="452480" y="40773"/>
                      <a:pt x="454074" y="39714"/>
                    </a:cubicBezTo>
                    <a:cubicBezTo>
                      <a:pt x="455666" y="38655"/>
                      <a:pt x="467883" y="32830"/>
                      <a:pt x="470006" y="31771"/>
                    </a:cubicBezTo>
                    <a:cubicBezTo>
                      <a:pt x="472130" y="30712"/>
                      <a:pt x="484346" y="24887"/>
                      <a:pt x="485939" y="23828"/>
                    </a:cubicBezTo>
                    <a:cubicBezTo>
                      <a:pt x="487531" y="22769"/>
                      <a:pt x="490187" y="16415"/>
                      <a:pt x="493904" y="15885"/>
                    </a:cubicBezTo>
                    <a:cubicBezTo>
                      <a:pt x="497622" y="15356"/>
                      <a:pt x="537453" y="16415"/>
                      <a:pt x="541702" y="15885"/>
                    </a:cubicBezTo>
                    <a:cubicBezTo>
                      <a:pt x="545950" y="15356"/>
                      <a:pt x="556040" y="8472"/>
                      <a:pt x="557634" y="7942"/>
                    </a:cubicBezTo>
                    <a:cubicBezTo>
                      <a:pt x="559227" y="7413"/>
                      <a:pt x="564538" y="8472"/>
                      <a:pt x="565601" y="7942"/>
                    </a:cubicBezTo>
                    <a:cubicBezTo>
                      <a:pt x="566663" y="7413"/>
                      <a:pt x="560291" y="529"/>
                      <a:pt x="573568" y="0"/>
                    </a:cubicBezTo>
                    <a:cubicBezTo>
                      <a:pt x="586845" y="-529"/>
                      <a:pt x="751480" y="-529"/>
                      <a:pt x="764757" y="0"/>
                    </a:cubicBezTo>
                    <a:cubicBezTo>
                      <a:pt x="778035" y="529"/>
                      <a:pt x="755197" y="6883"/>
                      <a:pt x="772723" y="7942"/>
                    </a:cubicBezTo>
                    <a:cubicBezTo>
                      <a:pt x="790249" y="9001"/>
                      <a:pt x="1010116" y="14826"/>
                      <a:pt x="1027641" y="15885"/>
                    </a:cubicBezTo>
                    <a:cubicBezTo>
                      <a:pt x="1045166" y="16944"/>
                      <a:pt x="1032951" y="22769"/>
                      <a:pt x="1035608" y="23828"/>
                    </a:cubicBezTo>
                    <a:cubicBezTo>
                      <a:pt x="1038263" y="24887"/>
                      <a:pt x="1064817" y="30712"/>
                      <a:pt x="1067472" y="31771"/>
                    </a:cubicBezTo>
                    <a:cubicBezTo>
                      <a:pt x="1070128" y="32830"/>
                      <a:pt x="1073844" y="38655"/>
                      <a:pt x="1075438" y="39714"/>
                    </a:cubicBezTo>
                    <a:cubicBezTo>
                      <a:pt x="1077031" y="40773"/>
                      <a:pt x="1089247" y="46598"/>
                      <a:pt x="1091372" y="47657"/>
                    </a:cubicBezTo>
                    <a:cubicBezTo>
                      <a:pt x="1093496" y="48716"/>
                      <a:pt x="1105710" y="54541"/>
                      <a:pt x="1107304" y="55600"/>
                    </a:cubicBezTo>
                    <a:cubicBezTo>
                      <a:pt x="1108898" y="56658"/>
                      <a:pt x="1113677" y="62484"/>
                      <a:pt x="1115271" y="63543"/>
                    </a:cubicBezTo>
                    <a:cubicBezTo>
                      <a:pt x="1116864" y="64601"/>
                      <a:pt x="1127485" y="70956"/>
                      <a:pt x="1131202" y="71486"/>
                    </a:cubicBezTo>
                    <a:cubicBezTo>
                      <a:pt x="1134920" y="72015"/>
                      <a:pt x="1167846" y="70956"/>
                      <a:pt x="1171033" y="71486"/>
                    </a:cubicBezTo>
                    <a:cubicBezTo>
                      <a:pt x="1174219" y="72015"/>
                      <a:pt x="1177937" y="78369"/>
                      <a:pt x="1179000" y="79428"/>
                    </a:cubicBezTo>
                    <a:cubicBezTo>
                      <a:pt x="1180061" y="80487"/>
                      <a:pt x="1185374" y="86841"/>
                      <a:pt x="1186966" y="87371"/>
                    </a:cubicBezTo>
                    <a:cubicBezTo>
                      <a:pt x="1188559" y="87901"/>
                      <a:pt x="1200774" y="86841"/>
                      <a:pt x="1202899" y="87371"/>
                    </a:cubicBezTo>
                    <a:cubicBezTo>
                      <a:pt x="1205022" y="87901"/>
                      <a:pt x="1216707" y="94255"/>
                      <a:pt x="1218830" y="95314"/>
                    </a:cubicBezTo>
                    <a:cubicBezTo>
                      <a:pt x="1220954" y="96373"/>
                      <a:pt x="1232108" y="102727"/>
                      <a:pt x="1234764" y="103257"/>
                    </a:cubicBezTo>
                    <a:cubicBezTo>
                      <a:pt x="1237419" y="103786"/>
                      <a:pt x="1256537" y="102727"/>
                      <a:pt x="1258662" y="103257"/>
                    </a:cubicBezTo>
                    <a:cubicBezTo>
                      <a:pt x="1260786" y="103786"/>
                      <a:pt x="1257068" y="110670"/>
                      <a:pt x="1266628" y="111200"/>
                    </a:cubicBezTo>
                    <a:cubicBezTo>
                      <a:pt x="1276185" y="111729"/>
                      <a:pt x="1392493" y="110670"/>
                      <a:pt x="1402054" y="111200"/>
                    </a:cubicBezTo>
                    <a:cubicBezTo>
                      <a:pt x="1411613" y="111729"/>
                      <a:pt x="1408958" y="117554"/>
                      <a:pt x="1410020" y="119143"/>
                    </a:cubicBezTo>
                    <a:cubicBezTo>
                      <a:pt x="1411082" y="120731"/>
                      <a:pt x="1415861" y="133440"/>
                      <a:pt x="1417986" y="135029"/>
                    </a:cubicBezTo>
                    <a:cubicBezTo>
                      <a:pt x="1420110" y="136617"/>
                      <a:pt x="1439229" y="141912"/>
                      <a:pt x="1441884" y="142971"/>
                    </a:cubicBezTo>
                    <a:cubicBezTo>
                      <a:pt x="1444539" y="144030"/>
                      <a:pt x="1455692" y="149855"/>
                      <a:pt x="1457817" y="150914"/>
                    </a:cubicBezTo>
                    <a:cubicBezTo>
                      <a:pt x="1459941" y="151973"/>
                      <a:pt x="1468438" y="157798"/>
                      <a:pt x="1473749" y="158857"/>
                    </a:cubicBezTo>
                    <a:cubicBezTo>
                      <a:pt x="1479060" y="159916"/>
                      <a:pt x="1529512" y="165741"/>
                      <a:pt x="1537479" y="166800"/>
                    </a:cubicBezTo>
                    <a:cubicBezTo>
                      <a:pt x="1545445" y="167859"/>
                      <a:pt x="1588995" y="173684"/>
                      <a:pt x="1593243" y="174743"/>
                    </a:cubicBezTo>
                    <a:cubicBezTo>
                      <a:pt x="1597490" y="175802"/>
                      <a:pt x="1600147" y="181627"/>
                      <a:pt x="1601210" y="182686"/>
                    </a:cubicBezTo>
                    <a:cubicBezTo>
                      <a:pt x="1602272" y="183745"/>
                      <a:pt x="1608112" y="189570"/>
                      <a:pt x="1609176" y="190629"/>
                    </a:cubicBezTo>
                    <a:cubicBezTo>
                      <a:pt x="1610237" y="191687"/>
                      <a:pt x="1615549" y="197513"/>
                      <a:pt x="1617142" y="198572"/>
                    </a:cubicBezTo>
                    <a:cubicBezTo>
                      <a:pt x="1618736" y="199631"/>
                      <a:pt x="1631480" y="205456"/>
                      <a:pt x="1633074" y="206515"/>
                    </a:cubicBezTo>
                    <a:cubicBezTo>
                      <a:pt x="1634667" y="207573"/>
                      <a:pt x="1639978" y="213398"/>
                      <a:pt x="1641040" y="214458"/>
                    </a:cubicBezTo>
                    <a:cubicBezTo>
                      <a:pt x="1642102" y="215517"/>
                      <a:pt x="1647943" y="221341"/>
                      <a:pt x="1649006" y="222400"/>
                    </a:cubicBezTo>
                    <a:cubicBezTo>
                      <a:pt x="1650068" y="223459"/>
                      <a:pt x="1655908" y="228225"/>
                      <a:pt x="1656972" y="230343"/>
                    </a:cubicBezTo>
                    <a:cubicBezTo>
                      <a:pt x="1658034" y="232461"/>
                      <a:pt x="1663876" y="248876"/>
                      <a:pt x="1664939" y="254172"/>
                    </a:cubicBezTo>
                    <a:cubicBezTo>
                      <a:pt x="1666001" y="259467"/>
                      <a:pt x="1671842" y="303418"/>
                      <a:pt x="1672904" y="309772"/>
                    </a:cubicBezTo>
                    <a:cubicBezTo>
                      <a:pt x="1673966" y="316127"/>
                      <a:pt x="1679808" y="345780"/>
                      <a:pt x="1680871" y="349487"/>
                    </a:cubicBezTo>
                    <a:cubicBezTo>
                      <a:pt x="1681933" y="353193"/>
                      <a:pt x="1687775" y="363783"/>
                      <a:pt x="1688838" y="365372"/>
                    </a:cubicBezTo>
                    <a:cubicBezTo>
                      <a:pt x="1689900" y="366961"/>
                      <a:pt x="1695740" y="371727"/>
                      <a:pt x="1696804" y="373315"/>
                    </a:cubicBezTo>
                    <a:cubicBezTo>
                      <a:pt x="1697865" y="374904"/>
                      <a:pt x="1703709" y="387612"/>
                      <a:pt x="1704771" y="389201"/>
                    </a:cubicBezTo>
                    <a:cubicBezTo>
                      <a:pt x="1705833" y="390790"/>
                      <a:pt x="1712204" y="395556"/>
                      <a:pt x="1712737" y="397144"/>
                    </a:cubicBezTo>
                    <a:cubicBezTo>
                      <a:pt x="1713267" y="398733"/>
                      <a:pt x="1712204" y="411441"/>
                      <a:pt x="1712737" y="413030"/>
                    </a:cubicBezTo>
                    <a:cubicBezTo>
                      <a:pt x="1713267" y="414618"/>
                      <a:pt x="1719639" y="419384"/>
                      <a:pt x="1720702" y="420973"/>
                    </a:cubicBezTo>
                    <a:cubicBezTo>
                      <a:pt x="1721764" y="422561"/>
                      <a:pt x="1727606" y="435270"/>
                      <a:pt x="1728668" y="436859"/>
                    </a:cubicBezTo>
                    <a:cubicBezTo>
                      <a:pt x="1729730" y="438447"/>
                      <a:pt x="1735572" y="443742"/>
                      <a:pt x="1736635" y="444801"/>
                    </a:cubicBezTo>
                    <a:cubicBezTo>
                      <a:pt x="1737697" y="445860"/>
                      <a:pt x="1743538" y="451685"/>
                      <a:pt x="1744601" y="452744"/>
                    </a:cubicBezTo>
                    <a:cubicBezTo>
                      <a:pt x="1745663" y="453803"/>
                      <a:pt x="1751505" y="458569"/>
                      <a:pt x="1752567" y="460687"/>
                    </a:cubicBezTo>
                    <a:cubicBezTo>
                      <a:pt x="1753629" y="462805"/>
                      <a:pt x="1759470" y="482398"/>
                      <a:pt x="1760533" y="484516"/>
                    </a:cubicBezTo>
                    <a:cubicBezTo>
                      <a:pt x="1761595" y="486634"/>
                      <a:pt x="1767436" y="491400"/>
                      <a:pt x="1768499" y="492459"/>
                    </a:cubicBezTo>
                    <a:cubicBezTo>
                      <a:pt x="1769561" y="493518"/>
                      <a:pt x="1775403" y="498284"/>
                      <a:pt x="1776466" y="500402"/>
                    </a:cubicBezTo>
                    <a:cubicBezTo>
                      <a:pt x="1777528" y="502520"/>
                      <a:pt x="1783901" y="520523"/>
                      <a:pt x="1784433" y="524230"/>
                    </a:cubicBezTo>
                    <a:cubicBezTo>
                      <a:pt x="1784963" y="527937"/>
                      <a:pt x="1783901" y="553354"/>
                      <a:pt x="1784433" y="556002"/>
                    </a:cubicBezTo>
                    <a:cubicBezTo>
                      <a:pt x="1784963" y="558650"/>
                      <a:pt x="1791867" y="560768"/>
                      <a:pt x="1792399" y="563945"/>
                    </a:cubicBezTo>
                    <a:cubicBezTo>
                      <a:pt x="1792930" y="567122"/>
                      <a:pt x="1791867" y="600482"/>
                      <a:pt x="1792399" y="603659"/>
                    </a:cubicBezTo>
                    <a:cubicBezTo>
                      <a:pt x="1792930" y="606836"/>
                      <a:pt x="1799833" y="609484"/>
                      <a:pt x="1800365" y="611602"/>
                    </a:cubicBezTo>
                    <a:cubicBezTo>
                      <a:pt x="1800895" y="613720"/>
                      <a:pt x="1799833" y="633312"/>
                      <a:pt x="1800365" y="635431"/>
                    </a:cubicBezTo>
                    <a:cubicBezTo>
                      <a:pt x="1800895" y="637549"/>
                      <a:pt x="1807800" y="640197"/>
                      <a:pt x="1808332" y="643374"/>
                    </a:cubicBezTo>
                    <a:cubicBezTo>
                      <a:pt x="1808864" y="646551"/>
                      <a:pt x="1808332" y="680440"/>
                      <a:pt x="1808332" y="683088"/>
                    </a:cubicBezTo>
                    <a:lnTo>
                      <a:pt x="1911891" y="532173"/>
                    </a:lnTo>
                    <a:lnTo>
                      <a:pt x="1043574" y="770460"/>
                    </a:lnTo>
                    <a:lnTo>
                      <a:pt x="1282560" y="953146"/>
                    </a:lnTo>
                    <a:lnTo>
                      <a:pt x="1402054" y="913432"/>
                    </a:lnTo>
                    <a:lnTo>
                      <a:pt x="2126980" y="889603"/>
                    </a:lnTo>
                    <a:lnTo>
                      <a:pt x="1202899" y="1723607"/>
                    </a:lnTo>
                    <a:lnTo>
                      <a:pt x="0" y="1112005"/>
                    </a:lnTo>
                    <a:cubicBezTo>
                      <a:pt x="0" y="1099296"/>
                      <a:pt x="-530" y="935672"/>
                      <a:pt x="0" y="921375"/>
                    </a:cubicBezTo>
                    <a:cubicBezTo>
                      <a:pt x="531" y="907077"/>
                      <a:pt x="7434" y="900723"/>
                      <a:pt x="7965" y="897546"/>
                    </a:cubicBezTo>
                    <a:cubicBezTo>
                      <a:pt x="8496" y="894369"/>
                      <a:pt x="7434" y="877424"/>
                      <a:pt x="7965" y="873718"/>
                    </a:cubicBezTo>
                    <a:cubicBezTo>
                      <a:pt x="8496" y="870011"/>
                      <a:pt x="15399" y="852536"/>
                      <a:pt x="15931" y="841946"/>
                    </a:cubicBezTo>
                    <a:cubicBezTo>
                      <a:pt x="16461" y="831355"/>
                      <a:pt x="15399" y="724920"/>
                      <a:pt x="15931" y="714860"/>
                    </a:cubicBezTo>
                    <a:cubicBezTo>
                      <a:pt x="16461" y="704798"/>
                      <a:pt x="23367" y="693679"/>
                      <a:pt x="23898" y="691031"/>
                    </a:cubicBezTo>
                    <a:cubicBezTo>
                      <a:pt x="24430" y="688383"/>
                      <a:pt x="23367" y="676734"/>
                      <a:pt x="23898" y="675145"/>
                    </a:cubicBezTo>
                    <a:cubicBezTo>
                      <a:pt x="24430" y="673557"/>
                      <a:pt x="31332" y="672498"/>
                      <a:pt x="31863" y="667202"/>
                    </a:cubicBezTo>
                    <a:cubicBezTo>
                      <a:pt x="32394" y="661907"/>
                      <a:pt x="31332" y="601541"/>
                      <a:pt x="31863" y="595716"/>
                    </a:cubicBezTo>
                    <a:cubicBezTo>
                      <a:pt x="32394" y="589892"/>
                      <a:pt x="39297" y="582478"/>
                      <a:pt x="39829" y="579831"/>
                    </a:cubicBezTo>
                    <a:cubicBezTo>
                      <a:pt x="40360" y="577183"/>
                      <a:pt x="39297" y="558120"/>
                      <a:pt x="39829" y="556002"/>
                    </a:cubicBezTo>
                    <a:cubicBezTo>
                      <a:pt x="40360" y="553883"/>
                      <a:pt x="47265" y="549118"/>
                      <a:pt x="47796" y="548059"/>
                    </a:cubicBezTo>
                    <a:cubicBezTo>
                      <a:pt x="48328" y="547000"/>
                      <a:pt x="47265" y="542234"/>
                      <a:pt x="47796" y="540116"/>
                    </a:cubicBezTo>
                    <a:cubicBezTo>
                      <a:pt x="48328" y="537998"/>
                      <a:pt x="55231" y="521053"/>
                      <a:pt x="55763" y="516287"/>
                    </a:cubicBezTo>
                    <a:cubicBezTo>
                      <a:pt x="56293" y="511522"/>
                      <a:pt x="55231" y="472866"/>
                      <a:pt x="55763" y="468630"/>
                    </a:cubicBezTo>
                    <a:cubicBezTo>
                      <a:pt x="56293" y="464394"/>
                      <a:pt x="63197" y="454333"/>
                      <a:pt x="63728" y="452744"/>
                    </a:cubicBezTo>
                    <a:cubicBezTo>
                      <a:pt x="64259" y="451155"/>
                      <a:pt x="63197" y="446390"/>
                      <a:pt x="63728" y="444801"/>
                    </a:cubicBezTo>
                    <a:cubicBezTo>
                      <a:pt x="64259" y="443213"/>
                      <a:pt x="71163" y="434740"/>
                      <a:pt x="71695" y="428915"/>
                    </a:cubicBezTo>
                    <a:cubicBezTo>
                      <a:pt x="72226" y="423090"/>
                      <a:pt x="71163" y="362725"/>
                      <a:pt x="71695" y="357430"/>
                    </a:cubicBezTo>
                    <a:cubicBezTo>
                      <a:pt x="72226" y="352134"/>
                      <a:pt x="78598" y="351075"/>
                      <a:pt x="79661" y="349487"/>
                    </a:cubicBezTo>
                    <a:cubicBezTo>
                      <a:pt x="80723" y="347898"/>
                      <a:pt x="86566" y="335189"/>
                      <a:pt x="87627" y="333601"/>
                    </a:cubicBezTo>
                    <a:cubicBezTo>
                      <a:pt x="88689" y="332012"/>
                      <a:pt x="94531" y="326717"/>
                      <a:pt x="95594" y="325658"/>
                    </a:cubicBezTo>
                    <a:cubicBezTo>
                      <a:pt x="96656" y="324599"/>
                      <a:pt x="101967" y="318244"/>
                      <a:pt x="103560" y="317715"/>
                    </a:cubicBezTo>
                    <a:cubicBezTo>
                      <a:pt x="105153" y="317185"/>
                      <a:pt x="117899" y="318244"/>
                      <a:pt x="119492" y="317715"/>
                    </a:cubicBezTo>
                    <a:cubicBezTo>
                      <a:pt x="121085" y="317185"/>
                      <a:pt x="126395" y="310831"/>
                      <a:pt x="127458" y="309772"/>
                    </a:cubicBezTo>
                    <a:cubicBezTo>
                      <a:pt x="128520" y="308713"/>
                      <a:pt x="134362" y="302359"/>
                      <a:pt x="135424" y="301829"/>
                    </a:cubicBezTo>
                    <a:cubicBezTo>
                      <a:pt x="136486" y="301300"/>
                      <a:pt x="142328" y="302359"/>
                      <a:pt x="143391" y="301829"/>
                    </a:cubicBezTo>
                    <a:cubicBezTo>
                      <a:pt x="144452" y="301300"/>
                      <a:pt x="150295" y="294945"/>
                      <a:pt x="151357" y="293886"/>
                    </a:cubicBezTo>
                    <a:cubicBezTo>
                      <a:pt x="152419" y="292827"/>
                      <a:pt x="158260" y="287002"/>
                      <a:pt x="159323" y="285943"/>
                    </a:cubicBezTo>
                    <a:cubicBezTo>
                      <a:pt x="160385" y="284884"/>
                      <a:pt x="166227" y="278530"/>
                      <a:pt x="167290" y="278001"/>
                    </a:cubicBezTo>
                    <a:cubicBezTo>
                      <a:pt x="168352" y="277471"/>
                      <a:pt x="174194" y="278530"/>
                      <a:pt x="175255" y="278001"/>
                    </a:cubicBezTo>
                    <a:cubicBezTo>
                      <a:pt x="176317" y="277471"/>
                      <a:pt x="180566" y="271117"/>
                      <a:pt x="183222" y="270058"/>
                    </a:cubicBezTo>
                    <a:cubicBezTo>
                      <a:pt x="185877" y="268999"/>
                      <a:pt x="212963" y="263174"/>
                      <a:pt x="215087" y="262115"/>
                    </a:cubicBezTo>
                    <a:cubicBezTo>
                      <a:pt x="217211" y="261056"/>
                      <a:pt x="214556" y="254172"/>
                      <a:pt x="215087" y="254172"/>
                    </a:cubicBezTo>
                    <a:cubicBezTo>
                      <a:pt x="215619" y="254172"/>
                      <a:pt x="221990" y="262115"/>
                      <a:pt x="223053" y="262115"/>
                    </a:cubicBezTo>
                    <a:cubicBezTo>
                      <a:pt x="224115" y="262115"/>
                      <a:pt x="230487" y="255231"/>
                      <a:pt x="231018" y="254172"/>
                    </a:cubicBezTo>
                    <a:cubicBezTo>
                      <a:pt x="231549" y="253113"/>
                      <a:pt x="231018" y="246759"/>
                      <a:pt x="231018" y="24622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9634E9-356C-A1C0-ED2B-90C3A3721384}"/>
              </a:ext>
            </a:extLst>
          </p:cNvPr>
          <p:cNvCxnSpPr>
            <a:cxnSpLocks/>
          </p:cNvCxnSpPr>
          <p:nvPr/>
        </p:nvCxnSpPr>
        <p:spPr>
          <a:xfrm>
            <a:off x="119336" y="765175"/>
            <a:ext cx="288059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0" name="TextBox 7">
            <a:extLst>
              <a:ext uri="{FF2B5EF4-FFF2-40B4-BE49-F238E27FC236}">
                <a16:creationId xmlns:a16="http://schemas.microsoft.com/office/drawing/2014/main" id="{AD140704-74A6-6889-1702-42C1242BC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" y="188640"/>
            <a:ext cx="69913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Architecture</a:t>
            </a:r>
            <a:endParaRPr lang="ko-KR" altLang="en-US" sz="10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17693BB-2304-C756-97DB-7A04DC53F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89" y="2204864"/>
            <a:ext cx="1512168" cy="15121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668AD4-532A-891E-CF5B-BF1D9FF7B293}"/>
              </a:ext>
            </a:extLst>
          </p:cNvPr>
          <p:cNvSpPr txBox="1"/>
          <p:nvPr/>
        </p:nvSpPr>
        <p:spPr>
          <a:xfrm>
            <a:off x="4872137" y="119675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Flask Backend</a:t>
            </a:r>
            <a:endParaRPr lang="ko-KR" altLang="en-US" sz="3600" dirty="0"/>
          </a:p>
        </p:txBody>
      </p:sp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8499DF8F-9FDC-5279-2454-5D3B95BFD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3006" y="2628014"/>
            <a:ext cx="512954" cy="5129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3CAC64-0C3F-EB90-B4D5-AD95AF2476AA}"/>
              </a:ext>
            </a:extLst>
          </p:cNvPr>
          <p:cNvSpPr txBox="1"/>
          <p:nvPr/>
        </p:nvSpPr>
        <p:spPr>
          <a:xfrm>
            <a:off x="5663952" y="2556009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Crawler</a:t>
            </a:r>
            <a:endParaRPr lang="ko-KR" altLang="en-US" sz="3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FDF86CE-377C-77B7-0DB1-54469B31A105}"/>
              </a:ext>
            </a:extLst>
          </p:cNvPr>
          <p:cNvCxnSpPr>
            <a:cxnSpLocks/>
          </p:cNvCxnSpPr>
          <p:nvPr/>
        </p:nvCxnSpPr>
        <p:spPr>
          <a:xfrm flipH="1">
            <a:off x="2279849" y="2884491"/>
            <a:ext cx="278308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2DEE4D-5216-2CAE-60AA-F6C386B5F3C9}"/>
              </a:ext>
            </a:extLst>
          </p:cNvPr>
          <p:cNvSpPr txBox="1"/>
          <p:nvPr/>
        </p:nvSpPr>
        <p:spPr>
          <a:xfrm>
            <a:off x="2883769" y="2320243"/>
            <a:ext cx="151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image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77725A73-15D6-30B7-95BB-0A9C47E30858}"/>
              </a:ext>
            </a:extLst>
          </p:cNvPr>
          <p:cNvSpPr/>
          <p:nvPr/>
        </p:nvSpPr>
        <p:spPr>
          <a:xfrm>
            <a:off x="3936034" y="4036435"/>
            <a:ext cx="2253796" cy="1296144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VIT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(Vision Transformer)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D9F5DA8-02A3-E59E-FB28-DA544C2DA259}"/>
              </a:ext>
            </a:extLst>
          </p:cNvPr>
          <p:cNvCxnSpPr>
            <a:cxnSpLocks/>
          </p:cNvCxnSpPr>
          <p:nvPr/>
        </p:nvCxnSpPr>
        <p:spPr>
          <a:xfrm>
            <a:off x="2063825" y="3300762"/>
            <a:ext cx="1872208" cy="14239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3AF2C9-375D-F96D-CF25-5F9FDB498F52}"/>
              </a:ext>
            </a:extLst>
          </p:cNvPr>
          <p:cNvSpPr txBox="1"/>
          <p:nvPr/>
        </p:nvSpPr>
        <p:spPr>
          <a:xfrm rot="2095506">
            <a:off x="2581484" y="3630462"/>
            <a:ext cx="151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image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561CA5BF-9C14-9DE5-3B2F-36EAC0E9DD2C}"/>
              </a:ext>
            </a:extLst>
          </p:cNvPr>
          <p:cNvSpPr/>
          <p:nvPr/>
        </p:nvSpPr>
        <p:spPr>
          <a:xfrm>
            <a:off x="6744345" y="4077072"/>
            <a:ext cx="2253796" cy="1296144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Word2Vec, similarity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CF33B41-1C91-FD12-F271-861D63E5456B}"/>
              </a:ext>
            </a:extLst>
          </p:cNvPr>
          <p:cNvCxnSpPr>
            <a:cxnSpLocks/>
          </p:cNvCxnSpPr>
          <p:nvPr/>
        </p:nvCxnSpPr>
        <p:spPr>
          <a:xfrm>
            <a:off x="6130033" y="4797152"/>
            <a:ext cx="8303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B2CF4D1-2FE5-24B9-2CE6-499201B196D9}"/>
              </a:ext>
            </a:extLst>
          </p:cNvPr>
          <p:cNvSpPr txBox="1"/>
          <p:nvPr/>
        </p:nvSpPr>
        <p:spPr>
          <a:xfrm>
            <a:off x="5808241" y="4365104"/>
            <a:ext cx="1512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Keywords</a:t>
            </a:r>
          </a:p>
        </p:txBody>
      </p:sp>
      <p:pic>
        <p:nvPicPr>
          <p:cNvPr id="35" name="그림 34" descr="그래픽, 원, 상징, 폰트이(가) 표시된 사진&#10;&#10;자동 생성된 설명">
            <a:extLst>
              <a:ext uri="{FF2B5EF4-FFF2-40B4-BE49-F238E27FC236}">
                <a16:creationId xmlns:a16="http://schemas.microsoft.com/office/drawing/2014/main" id="{E31C5186-EE0C-5B70-B655-AAB853483E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613" y="2249303"/>
            <a:ext cx="1990824" cy="19908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F8A300D-6247-C1D1-20EF-36C1B322C657}"/>
              </a:ext>
            </a:extLst>
          </p:cNvPr>
          <p:cNvSpPr txBox="1"/>
          <p:nvPr/>
        </p:nvSpPr>
        <p:spPr>
          <a:xfrm>
            <a:off x="1028194" y="2743755"/>
            <a:ext cx="1650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Local</a:t>
            </a:r>
            <a:endParaRPr lang="ko-KR" altLang="en-US" sz="32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8A6E5D-E462-E0CC-8D49-487C94C22155}"/>
              </a:ext>
            </a:extLst>
          </p:cNvPr>
          <p:cNvCxnSpPr>
            <a:cxnSpLocks/>
          </p:cNvCxnSpPr>
          <p:nvPr/>
        </p:nvCxnSpPr>
        <p:spPr>
          <a:xfrm flipV="1">
            <a:off x="8929814" y="3861048"/>
            <a:ext cx="1088066" cy="86513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37B923A-2FF4-76A3-D209-2B18D55AC87A}"/>
              </a:ext>
            </a:extLst>
          </p:cNvPr>
          <p:cNvSpPr txBox="1"/>
          <p:nvPr/>
        </p:nvSpPr>
        <p:spPr>
          <a:xfrm rot="19343304">
            <a:off x="8469033" y="3735259"/>
            <a:ext cx="190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Similarity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AB5CC01-33D1-945E-EAA7-63F206311172}"/>
              </a:ext>
            </a:extLst>
          </p:cNvPr>
          <p:cNvCxnSpPr>
            <a:cxnSpLocks/>
          </p:cNvCxnSpPr>
          <p:nvPr/>
        </p:nvCxnSpPr>
        <p:spPr>
          <a:xfrm flipH="1" flipV="1">
            <a:off x="7296951" y="2920022"/>
            <a:ext cx="2669585" cy="145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852759E-9569-1C09-10B7-67463B1288BF}"/>
              </a:ext>
            </a:extLst>
          </p:cNvPr>
          <p:cNvSpPr txBox="1"/>
          <p:nvPr/>
        </p:nvSpPr>
        <p:spPr>
          <a:xfrm>
            <a:off x="7660635" y="2401724"/>
            <a:ext cx="225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Instagram ID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744</TotalTime>
  <Words>210</Words>
  <Application>Microsoft Office PowerPoint</Application>
  <PresentationFormat>와이드스크린</PresentationFormat>
  <Paragraphs>54</Paragraphs>
  <Slides>12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배달의민족 주아</vt:lpstr>
      <vt:lpstr>Calibri</vt:lpstr>
      <vt:lpstr>Arial</vt:lpstr>
      <vt:lpstr>Abadi</vt:lpstr>
      <vt:lpstr>AngsanaUPC</vt:lpstr>
      <vt:lpstr>맑은 고딕</vt:lpstr>
      <vt:lpstr>Calibri Light</vt:lpstr>
      <vt:lpstr>a옛날목욕탕B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apple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yeven yu</dc:creator>
  <cp:lastModifiedBy>제갈민혁</cp:lastModifiedBy>
  <cp:revision>44</cp:revision>
  <dcterms:created xsi:type="dcterms:W3CDTF">2008-04-02T01:23:03Z</dcterms:created>
  <dcterms:modified xsi:type="dcterms:W3CDTF">2023-11-23T14:33:10Z</dcterms:modified>
</cp:coreProperties>
</file>